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  <p:sldMasterId id="2147483696" r:id="rId5"/>
  </p:sldMasterIdLst>
  <p:notesMasterIdLst>
    <p:notesMasterId r:id="rId28"/>
  </p:notesMasterIdLst>
  <p:handoutMasterIdLst>
    <p:handoutMasterId r:id="rId29"/>
  </p:handoutMasterIdLst>
  <p:sldIdLst>
    <p:sldId id="335" r:id="rId6"/>
    <p:sldId id="258" r:id="rId7"/>
    <p:sldId id="260" r:id="rId8"/>
    <p:sldId id="273" r:id="rId9"/>
    <p:sldId id="298" r:id="rId10"/>
    <p:sldId id="338" r:id="rId11"/>
    <p:sldId id="341" r:id="rId12"/>
    <p:sldId id="292" r:id="rId13"/>
    <p:sldId id="345" r:id="rId14"/>
    <p:sldId id="343" r:id="rId15"/>
    <p:sldId id="337" r:id="rId16"/>
    <p:sldId id="346" r:id="rId17"/>
    <p:sldId id="347" r:id="rId18"/>
    <p:sldId id="348" r:id="rId19"/>
    <p:sldId id="349" r:id="rId20"/>
    <p:sldId id="351" r:id="rId21"/>
    <p:sldId id="353" r:id="rId22"/>
    <p:sldId id="350" r:id="rId23"/>
    <p:sldId id="352" r:id="rId24"/>
    <p:sldId id="354" r:id="rId25"/>
    <p:sldId id="355" r:id="rId26"/>
    <p:sldId id="342" r:id="rId2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2476"/>
    <a:srgbClr val="0948CB"/>
    <a:srgbClr val="0B49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0D73F3-66B0-4065-8955-19AFF8200BDA}" v="613" dt="2025-08-02T22:00:56.254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62" d="100"/>
          <a:sy n="62" d="100"/>
        </p:scale>
        <p:origin x="821" y="27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regory Gunther" userId="28753bda5917ba3e" providerId="LiveId" clId="{590D73F3-66B0-4065-8955-19AFF8200BDA}"/>
    <pc:docChg chg="undo custSel addSld delSld modSld sldOrd">
      <pc:chgData name="Gregory Gunther" userId="28753bda5917ba3e" providerId="LiveId" clId="{590D73F3-66B0-4065-8955-19AFF8200BDA}" dt="2025-08-02T22:01:14.589" v="4103" actId="47"/>
      <pc:docMkLst>
        <pc:docMk/>
      </pc:docMkLst>
      <pc:sldChg chg="addSp delSp modSp add mod ord setBg">
        <pc:chgData name="Gregory Gunther" userId="28753bda5917ba3e" providerId="LiveId" clId="{590D73F3-66B0-4065-8955-19AFF8200BDA}" dt="2025-08-01T16:57:09.274" v="864" actId="2711"/>
        <pc:sldMkLst>
          <pc:docMk/>
          <pc:sldMk cId="0" sldId="258"/>
        </pc:sldMkLst>
        <pc:spChg chg="add mod">
          <ac:chgData name="Gregory Gunther" userId="28753bda5917ba3e" providerId="LiveId" clId="{590D73F3-66B0-4065-8955-19AFF8200BDA}" dt="2025-08-01T16:57:09.274" v="864" actId="2711"/>
          <ac:spMkLst>
            <pc:docMk/>
            <pc:sldMk cId="0" sldId="258"/>
            <ac:spMk id="2" creationId="{87DEBB1A-24B0-E956-1828-D0F78FE64CF5}"/>
          </ac:spMkLst>
        </pc:spChg>
        <pc:spChg chg="mod">
          <ac:chgData name="Gregory Gunther" userId="28753bda5917ba3e" providerId="LiveId" clId="{590D73F3-66B0-4065-8955-19AFF8200BDA}" dt="2025-08-01T16:42:16.034" v="777" actId="255"/>
          <ac:spMkLst>
            <pc:docMk/>
            <pc:sldMk cId="0" sldId="258"/>
            <ac:spMk id="166" creationId="{00000000-0000-0000-0000-000000000000}"/>
          </ac:spMkLst>
        </pc:spChg>
        <pc:spChg chg="del mod">
          <ac:chgData name="Gregory Gunther" userId="28753bda5917ba3e" providerId="LiveId" clId="{590D73F3-66B0-4065-8955-19AFF8200BDA}" dt="2025-08-01T16:36:04.349" v="634" actId="478"/>
          <ac:spMkLst>
            <pc:docMk/>
            <pc:sldMk cId="0" sldId="258"/>
            <ac:spMk id="167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16:36:02.214" v="633" actId="478"/>
          <ac:spMkLst>
            <pc:docMk/>
            <pc:sldMk cId="0" sldId="258"/>
            <ac:spMk id="168" creationId="{00000000-0000-0000-0000-000000000000}"/>
          </ac:spMkLst>
        </pc:spChg>
        <pc:spChg chg="del topLvl">
          <ac:chgData name="Gregory Gunther" userId="28753bda5917ba3e" providerId="LiveId" clId="{590D73F3-66B0-4065-8955-19AFF8200BDA}" dt="2025-08-01T16:34:11.581" v="535" actId="478"/>
          <ac:spMkLst>
            <pc:docMk/>
            <pc:sldMk cId="0" sldId="258"/>
            <ac:spMk id="170" creationId="{00000000-0000-0000-0000-000000000000}"/>
          </ac:spMkLst>
        </pc:spChg>
        <pc:spChg chg="del topLvl">
          <ac:chgData name="Gregory Gunther" userId="28753bda5917ba3e" providerId="LiveId" clId="{590D73F3-66B0-4065-8955-19AFF8200BDA}" dt="2025-08-01T16:34:09.383" v="534" actId="478"/>
          <ac:spMkLst>
            <pc:docMk/>
            <pc:sldMk cId="0" sldId="258"/>
            <ac:spMk id="171" creationId="{00000000-0000-0000-0000-000000000000}"/>
          </ac:spMkLst>
        </pc:spChg>
        <pc:spChg chg="del mod">
          <ac:chgData name="Gregory Gunther" userId="28753bda5917ba3e" providerId="LiveId" clId="{590D73F3-66B0-4065-8955-19AFF8200BDA}" dt="2025-08-01T16:34:06.978" v="533" actId="478"/>
          <ac:spMkLst>
            <pc:docMk/>
            <pc:sldMk cId="0" sldId="258"/>
            <ac:spMk id="172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16:34:03.064" v="532" actId="478"/>
          <ac:spMkLst>
            <pc:docMk/>
            <pc:sldMk cId="0" sldId="258"/>
            <ac:spMk id="173" creationId="{00000000-0000-0000-0000-000000000000}"/>
          </ac:spMkLst>
        </pc:spChg>
        <pc:grpChg chg="del">
          <ac:chgData name="Gregory Gunther" userId="28753bda5917ba3e" providerId="LiveId" clId="{590D73F3-66B0-4065-8955-19AFF8200BDA}" dt="2025-08-01T16:34:09.383" v="534" actId="478"/>
          <ac:grpSpMkLst>
            <pc:docMk/>
            <pc:sldMk cId="0" sldId="258"/>
            <ac:grpSpMk id="169" creationId="{00000000-0000-0000-0000-000000000000}"/>
          </ac:grpSpMkLst>
        </pc:grpChg>
        <pc:picChg chg="del mod">
          <ac:chgData name="Gregory Gunther" userId="28753bda5917ba3e" providerId="LiveId" clId="{590D73F3-66B0-4065-8955-19AFF8200BDA}" dt="2025-08-01T16:34:45.523" v="537" actId="478"/>
          <ac:picMkLst>
            <pc:docMk/>
            <pc:sldMk cId="0" sldId="258"/>
            <ac:picMk id="165" creationId="{00000000-0000-0000-0000-000000000000}"/>
          </ac:picMkLst>
        </pc:picChg>
        <pc:picChg chg="add mod">
          <ac:chgData name="Gregory Gunther" userId="28753bda5917ba3e" providerId="LiveId" clId="{590D73F3-66B0-4065-8955-19AFF8200BDA}" dt="2025-08-01T16:35:44.279" v="616"/>
          <ac:picMkLst>
            <pc:docMk/>
            <pc:sldMk cId="0" sldId="258"/>
            <ac:picMk id="2050" creationId="{91B5FBDC-EFA8-438A-79FF-284A9565384E}"/>
          </ac:picMkLst>
        </pc:picChg>
        <pc:cxnChg chg="mod">
          <ac:chgData name="Gregory Gunther" userId="28753bda5917ba3e" providerId="LiveId" clId="{590D73F3-66B0-4065-8955-19AFF8200BDA}" dt="2025-08-01T16:35:53.090" v="630" actId="1038"/>
          <ac:cxnSpMkLst>
            <pc:docMk/>
            <pc:sldMk cId="0" sldId="258"/>
            <ac:cxnSpMk id="174" creationId="{00000000-0000-0000-0000-000000000000}"/>
          </ac:cxnSpMkLst>
        </pc:cxnChg>
      </pc:sldChg>
      <pc:sldChg chg="addSp modSp add mod setBg">
        <pc:chgData name="Gregory Gunther" userId="28753bda5917ba3e" providerId="LiveId" clId="{590D73F3-66B0-4065-8955-19AFF8200BDA}" dt="2025-08-01T16:57:39.023" v="869" actId="1037"/>
        <pc:sldMkLst>
          <pc:docMk/>
          <pc:sldMk cId="0" sldId="260"/>
        </pc:sldMkLst>
        <pc:spChg chg="mod">
          <ac:chgData name="Gregory Gunther" userId="28753bda5917ba3e" providerId="LiveId" clId="{590D73F3-66B0-4065-8955-19AFF8200BDA}" dt="2025-08-01T16:43:12.054" v="797" actId="207"/>
          <ac:spMkLst>
            <pc:docMk/>
            <pc:sldMk cId="0" sldId="260"/>
            <ac:spMk id="206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16:38:41.669" v="660" actId="1076"/>
          <ac:spMkLst>
            <pc:docMk/>
            <pc:sldMk cId="0" sldId="260"/>
            <ac:spMk id="209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16:57:32.768" v="866" actId="2711"/>
          <ac:spMkLst>
            <pc:docMk/>
            <pc:sldMk cId="0" sldId="260"/>
            <ac:spMk id="211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16:57:32.768" v="866" actId="2711"/>
          <ac:spMkLst>
            <pc:docMk/>
            <pc:sldMk cId="0" sldId="260"/>
            <ac:spMk id="212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16:57:39.023" v="869" actId="1037"/>
          <ac:spMkLst>
            <pc:docMk/>
            <pc:sldMk cId="0" sldId="260"/>
            <ac:spMk id="213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16:57:32.768" v="866" actId="2711"/>
          <ac:spMkLst>
            <pc:docMk/>
            <pc:sldMk cId="0" sldId="260"/>
            <ac:spMk id="214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16:57:32.768" v="866" actId="2711"/>
          <ac:spMkLst>
            <pc:docMk/>
            <pc:sldMk cId="0" sldId="260"/>
            <ac:spMk id="216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16:57:32.768" v="866" actId="2711"/>
          <ac:spMkLst>
            <pc:docMk/>
            <pc:sldMk cId="0" sldId="260"/>
            <ac:spMk id="217" creationId="{00000000-0000-0000-0000-000000000000}"/>
          </ac:spMkLst>
        </pc:spChg>
        <pc:grpChg chg="mod">
          <ac:chgData name="Gregory Gunther" userId="28753bda5917ba3e" providerId="LiveId" clId="{590D73F3-66B0-4065-8955-19AFF8200BDA}" dt="2025-08-01T16:39:16.364" v="677"/>
          <ac:grpSpMkLst>
            <pc:docMk/>
            <pc:sldMk cId="0" sldId="260"/>
            <ac:grpSpMk id="210" creationId="{00000000-0000-0000-0000-000000000000}"/>
          </ac:grpSpMkLst>
        </pc:grpChg>
        <pc:grpChg chg="mod">
          <ac:chgData name="Gregory Gunther" userId="28753bda5917ba3e" providerId="LiveId" clId="{590D73F3-66B0-4065-8955-19AFF8200BDA}" dt="2025-08-01T16:39:41.240" v="680"/>
          <ac:grpSpMkLst>
            <pc:docMk/>
            <pc:sldMk cId="0" sldId="260"/>
            <ac:grpSpMk id="215" creationId="{00000000-0000-0000-0000-000000000000}"/>
          </ac:grpSpMkLst>
        </pc:grpChg>
        <pc:picChg chg="add">
          <ac:chgData name="Gregory Gunther" userId="28753bda5917ba3e" providerId="LiveId" clId="{590D73F3-66B0-4065-8955-19AFF8200BDA}" dt="2025-08-01T16:50:56.801" v="799"/>
          <ac:picMkLst>
            <pc:docMk/>
            <pc:sldMk cId="0" sldId="260"/>
            <ac:picMk id="2" creationId="{BB4C2229-1555-7D2F-BF2B-64BEDEC0EDA8}"/>
          </ac:picMkLst>
        </pc:picChg>
        <pc:picChg chg="mod">
          <ac:chgData name="Gregory Gunther" userId="28753bda5917ba3e" providerId="LiveId" clId="{590D73F3-66B0-4065-8955-19AFF8200BDA}" dt="2025-08-01T16:38:57.813" v="676"/>
          <ac:picMkLst>
            <pc:docMk/>
            <pc:sldMk cId="0" sldId="260"/>
            <ac:picMk id="208" creationId="{00000000-0000-0000-0000-000000000000}"/>
          </ac:picMkLst>
        </pc:picChg>
      </pc:sldChg>
      <pc:sldChg chg="del">
        <pc:chgData name="Gregory Gunther" userId="28753bda5917ba3e" providerId="LiveId" clId="{590D73F3-66B0-4065-8955-19AFF8200BDA}" dt="2025-07-31T22:06:32.584" v="325" actId="2696"/>
        <pc:sldMkLst>
          <pc:docMk/>
          <pc:sldMk cId="1553432724" sldId="262"/>
        </pc:sldMkLst>
      </pc:sldChg>
      <pc:sldChg chg="addSp modSp del mod ord">
        <pc:chgData name="Gregory Gunther" userId="28753bda5917ba3e" providerId="LiveId" clId="{590D73F3-66B0-4065-8955-19AFF8200BDA}" dt="2025-08-02T12:03:44.389" v="2715" actId="2696"/>
        <pc:sldMkLst>
          <pc:docMk/>
          <pc:sldMk cId="3288665831" sldId="263"/>
        </pc:sldMkLst>
        <pc:spChg chg="mod">
          <ac:chgData name="Gregory Gunther" userId="28753bda5917ba3e" providerId="LiveId" clId="{590D73F3-66B0-4065-8955-19AFF8200BDA}" dt="2025-08-01T17:31:18.722" v="1334" actId="21"/>
          <ac:spMkLst>
            <pc:docMk/>
            <pc:sldMk cId="3288665831" sldId="263"/>
            <ac:spMk id="5" creationId="{1B07C49E-AFFC-EC46-8930-E4D428F5F943}"/>
          </ac:spMkLst>
        </pc:spChg>
        <pc:picChg chg="add mod">
          <ac:chgData name="Gregory Gunther" userId="28753bda5917ba3e" providerId="LiveId" clId="{590D73F3-66B0-4065-8955-19AFF8200BDA}" dt="2025-08-01T17:03:24.822" v="927" actId="1076"/>
          <ac:picMkLst>
            <pc:docMk/>
            <pc:sldMk cId="3288665831" sldId="263"/>
            <ac:picMk id="3" creationId="{9043C36C-A790-E07D-4D5F-F8C912C69117}"/>
          </ac:picMkLst>
        </pc:picChg>
      </pc:sldChg>
      <pc:sldChg chg="del">
        <pc:chgData name="Gregory Gunther" userId="28753bda5917ba3e" providerId="LiveId" clId="{590D73F3-66B0-4065-8955-19AFF8200BDA}" dt="2025-08-01T21:40:25.025" v="2156" actId="2696"/>
        <pc:sldMkLst>
          <pc:docMk/>
          <pc:sldMk cId="2987552906" sldId="264"/>
        </pc:sldMkLst>
      </pc:sldChg>
      <pc:sldChg chg="del">
        <pc:chgData name="Gregory Gunther" userId="28753bda5917ba3e" providerId="LiveId" clId="{590D73F3-66B0-4065-8955-19AFF8200BDA}" dt="2025-08-01T22:51:22.968" v="2712" actId="2696"/>
        <pc:sldMkLst>
          <pc:docMk/>
          <pc:sldMk cId="1578726356" sldId="265"/>
        </pc:sldMkLst>
      </pc:sldChg>
      <pc:sldChg chg="del">
        <pc:chgData name="Gregory Gunther" userId="28753bda5917ba3e" providerId="LiveId" clId="{590D73F3-66B0-4065-8955-19AFF8200BDA}" dt="2025-08-01T22:13:58.802" v="2329" actId="2696"/>
        <pc:sldMkLst>
          <pc:docMk/>
          <pc:sldMk cId="779971636" sldId="266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3865605948" sldId="269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2727850971" sldId="270"/>
        </pc:sldMkLst>
      </pc:sldChg>
      <pc:sldChg chg="addSp delSp modSp add mod">
        <pc:chgData name="Gregory Gunther" userId="28753bda5917ba3e" providerId="LiveId" clId="{590D73F3-66B0-4065-8955-19AFF8200BDA}" dt="2025-08-01T17:02:01.337" v="920" actId="20577"/>
        <pc:sldMkLst>
          <pc:docMk/>
          <pc:sldMk cId="0" sldId="273"/>
        </pc:sldMkLst>
        <pc:spChg chg="add mod">
          <ac:chgData name="Gregory Gunther" userId="28753bda5917ba3e" providerId="LiveId" clId="{590D73F3-66B0-4065-8955-19AFF8200BDA}" dt="2025-08-01T17:02:01.337" v="920" actId="20577"/>
          <ac:spMkLst>
            <pc:docMk/>
            <pc:sldMk cId="0" sldId="273"/>
            <ac:spMk id="2" creationId="{DF51BDBE-E846-42BE-6EF2-784C2264C3C7}"/>
          </ac:spMkLst>
        </pc:spChg>
        <pc:spChg chg="add">
          <ac:chgData name="Gregory Gunther" userId="28753bda5917ba3e" providerId="LiveId" clId="{590D73F3-66B0-4065-8955-19AFF8200BDA}" dt="2025-08-01T16:53:38.943" v="818"/>
          <ac:spMkLst>
            <pc:docMk/>
            <pc:sldMk cId="0" sldId="273"/>
            <ac:spMk id="3" creationId="{3AFEF896-CFC4-B33A-129B-DA9AD52BA633}"/>
          </ac:spMkLst>
        </pc:spChg>
        <pc:spChg chg="add">
          <ac:chgData name="Gregory Gunther" userId="28753bda5917ba3e" providerId="LiveId" clId="{590D73F3-66B0-4065-8955-19AFF8200BDA}" dt="2025-08-01T16:53:48.209" v="820"/>
          <ac:spMkLst>
            <pc:docMk/>
            <pc:sldMk cId="0" sldId="273"/>
            <ac:spMk id="4" creationId="{424989B4-841D-835E-0F54-86A836AC1A7E}"/>
          </ac:spMkLst>
        </pc:spChg>
        <pc:spChg chg="add mod">
          <ac:chgData name="Gregory Gunther" userId="28753bda5917ba3e" providerId="LiveId" clId="{590D73F3-66B0-4065-8955-19AFF8200BDA}" dt="2025-08-01T16:53:52.911" v="822"/>
          <ac:spMkLst>
            <pc:docMk/>
            <pc:sldMk cId="0" sldId="273"/>
            <ac:spMk id="5" creationId="{2A635970-7008-6C38-1666-5E02DA3A7ED2}"/>
          </ac:spMkLst>
        </pc:spChg>
        <pc:spChg chg="add mod">
          <ac:chgData name="Gregory Gunther" userId="28753bda5917ba3e" providerId="LiveId" clId="{590D73F3-66B0-4065-8955-19AFF8200BDA}" dt="2025-08-01T17:00:38.622" v="903" actId="14100"/>
          <ac:spMkLst>
            <pc:docMk/>
            <pc:sldMk cId="0" sldId="273"/>
            <ac:spMk id="6" creationId="{338B76BA-78C8-CDEB-230A-401E9952A165}"/>
          </ac:spMkLst>
        </pc:spChg>
        <pc:spChg chg="add del mod">
          <ac:chgData name="Gregory Gunther" userId="28753bda5917ba3e" providerId="LiveId" clId="{590D73F3-66B0-4065-8955-19AFF8200BDA}" dt="2025-08-01T16:55:09.564" v="832" actId="478"/>
          <ac:spMkLst>
            <pc:docMk/>
            <pc:sldMk cId="0" sldId="273"/>
            <ac:spMk id="7" creationId="{08B6B7E3-3FDB-8C7C-28A0-8C3628445625}"/>
          </ac:spMkLst>
        </pc:spChg>
        <pc:spChg chg="mod topLvl">
          <ac:chgData name="Gregory Gunther" userId="28753bda5917ba3e" providerId="LiveId" clId="{590D73F3-66B0-4065-8955-19AFF8200BDA}" dt="2025-08-01T16:59:46.602" v="896" actId="14100"/>
          <ac:spMkLst>
            <pc:docMk/>
            <pc:sldMk cId="0" sldId="273"/>
            <ac:spMk id="475" creationId="{00000000-0000-0000-0000-000000000000}"/>
          </ac:spMkLst>
        </pc:spChg>
        <pc:spChg chg="del mod topLvl">
          <ac:chgData name="Gregory Gunther" userId="28753bda5917ba3e" providerId="LiveId" clId="{590D73F3-66B0-4065-8955-19AFF8200BDA}" dt="2025-08-01T16:53:56.394" v="823" actId="478"/>
          <ac:spMkLst>
            <pc:docMk/>
            <pc:sldMk cId="0" sldId="273"/>
            <ac:spMk id="476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16:51:55.782" v="804" actId="478"/>
          <ac:spMkLst>
            <pc:docMk/>
            <pc:sldMk cId="0" sldId="273"/>
            <ac:spMk id="479" creationId="{00000000-0000-0000-0000-000000000000}"/>
          </ac:spMkLst>
        </pc:spChg>
        <pc:grpChg chg="del mod">
          <ac:chgData name="Gregory Gunther" userId="28753bda5917ba3e" providerId="LiveId" clId="{590D73F3-66B0-4065-8955-19AFF8200BDA}" dt="2025-08-01T16:53:56.394" v="823" actId="478"/>
          <ac:grpSpMkLst>
            <pc:docMk/>
            <pc:sldMk cId="0" sldId="273"/>
            <ac:grpSpMk id="474" creationId="{00000000-0000-0000-0000-000000000000}"/>
          </ac:grpSpMkLst>
        </pc:grpChg>
        <pc:grpChg chg="mod">
          <ac:chgData name="Gregory Gunther" userId="28753bda5917ba3e" providerId="LiveId" clId="{590D73F3-66B0-4065-8955-19AFF8200BDA}" dt="2025-08-01T16:54:21.854" v="828" actId="1076"/>
          <ac:grpSpMkLst>
            <pc:docMk/>
            <pc:sldMk cId="0" sldId="273"/>
            <ac:grpSpMk id="480" creationId="{00000000-0000-0000-0000-000000000000}"/>
          </ac:grpSpMkLst>
        </pc:grpChg>
        <pc:picChg chg="add mod">
          <ac:chgData name="Gregory Gunther" userId="28753bda5917ba3e" providerId="LiveId" clId="{590D73F3-66B0-4065-8955-19AFF8200BDA}" dt="2025-08-01T17:00:26.887" v="901" actId="1076"/>
          <ac:picMkLst>
            <pc:docMk/>
            <pc:sldMk cId="0" sldId="273"/>
            <ac:picMk id="9" creationId="{8752D0A9-A3A1-04A0-EC61-459332C17477}"/>
          </ac:picMkLst>
        </pc:picChg>
        <pc:picChg chg="add mod">
          <ac:chgData name="Gregory Gunther" userId="28753bda5917ba3e" providerId="LiveId" clId="{590D73F3-66B0-4065-8955-19AFF8200BDA}" dt="2025-08-01T17:00:34.042" v="902" actId="1076"/>
          <ac:picMkLst>
            <pc:docMk/>
            <pc:sldMk cId="0" sldId="273"/>
            <ac:picMk id="10" creationId="{5926FDE0-098A-B558-BB05-0586FC5F4DFE}"/>
          </ac:picMkLst>
        </pc:picChg>
        <pc:picChg chg="add mod">
          <ac:chgData name="Gregory Gunther" userId="28753bda5917ba3e" providerId="LiveId" clId="{590D73F3-66B0-4065-8955-19AFF8200BDA}" dt="2025-08-01T17:00:49.834" v="904" actId="1076"/>
          <ac:picMkLst>
            <pc:docMk/>
            <pc:sldMk cId="0" sldId="273"/>
            <ac:picMk id="11" creationId="{1CB8F63B-78B3-FD36-F822-884A41CBF03B}"/>
          </ac:picMkLst>
        </pc:picChg>
        <pc:picChg chg="add mod">
          <ac:chgData name="Gregory Gunther" userId="28753bda5917ba3e" providerId="LiveId" clId="{590D73F3-66B0-4065-8955-19AFF8200BDA}" dt="2025-08-01T17:01:00.390" v="906" actId="1076"/>
          <ac:picMkLst>
            <pc:docMk/>
            <pc:sldMk cId="0" sldId="273"/>
            <ac:picMk id="12" creationId="{3A57EDEC-7859-1000-479C-0F78DCA1B590}"/>
          </ac:picMkLst>
        </pc:picChg>
        <pc:picChg chg="add mod">
          <ac:chgData name="Gregory Gunther" userId="28753bda5917ba3e" providerId="LiveId" clId="{590D73F3-66B0-4065-8955-19AFF8200BDA}" dt="2025-08-01T17:01:07.646" v="908" actId="1076"/>
          <ac:picMkLst>
            <pc:docMk/>
            <pc:sldMk cId="0" sldId="273"/>
            <ac:picMk id="13" creationId="{A0045A96-B089-E2AF-40FD-2F08B77085F3}"/>
          </ac:picMkLst>
        </pc:picChg>
        <pc:picChg chg="mod">
          <ac:chgData name="Gregory Gunther" userId="28753bda5917ba3e" providerId="LiveId" clId="{590D73F3-66B0-4065-8955-19AFF8200BDA}" dt="2025-08-01T16:53:12.728" v="814" actId="1076"/>
          <ac:picMkLst>
            <pc:docMk/>
            <pc:sldMk cId="0" sldId="273"/>
            <ac:picMk id="473" creationId="{00000000-0000-0000-0000-000000000000}"/>
          </ac:picMkLst>
        </pc:picChg>
        <pc:cxnChg chg="mod">
          <ac:chgData name="Gregory Gunther" userId="28753bda5917ba3e" providerId="LiveId" clId="{590D73F3-66B0-4065-8955-19AFF8200BDA}" dt="2025-08-01T16:51:47.638" v="802" actId="1076"/>
          <ac:cxnSpMkLst>
            <pc:docMk/>
            <pc:sldMk cId="0" sldId="273"/>
            <ac:cxnSpMk id="477" creationId="{00000000-0000-0000-0000-000000000000}"/>
          </ac:cxnSpMkLst>
        </pc:cxnChg>
        <pc:cxnChg chg="del mod">
          <ac:chgData name="Gregory Gunther" userId="28753bda5917ba3e" providerId="LiveId" clId="{590D73F3-66B0-4065-8955-19AFF8200BDA}" dt="2025-08-01T16:53:22.408" v="816" actId="478"/>
          <ac:cxnSpMkLst>
            <pc:docMk/>
            <pc:sldMk cId="0" sldId="273"/>
            <ac:cxnSpMk id="478" creationId="{00000000-0000-0000-0000-000000000000}"/>
          </ac:cxnSpMkLst>
        </pc:cxnChg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630123617" sldId="274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3410008520" sldId="275"/>
        </pc:sldMkLst>
      </pc:sldChg>
      <pc:sldChg chg="del">
        <pc:chgData name="Gregory Gunther" userId="28753bda5917ba3e" providerId="LiveId" clId="{590D73F3-66B0-4065-8955-19AFF8200BDA}" dt="2025-08-02T12:49:04.380" v="3024" actId="2696"/>
        <pc:sldMkLst>
          <pc:docMk/>
          <pc:sldMk cId="148114319" sldId="276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321008965" sldId="277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78270660" sldId="284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290394134" sldId="288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2459446073" sldId="289"/>
        </pc:sldMkLst>
      </pc:sldChg>
      <pc:sldChg chg="addSp delSp modSp add mod">
        <pc:chgData name="Gregory Gunther" userId="28753bda5917ba3e" providerId="LiveId" clId="{590D73F3-66B0-4065-8955-19AFF8200BDA}" dt="2025-08-01T21:59:28.749" v="2305" actId="14100"/>
        <pc:sldMkLst>
          <pc:docMk/>
          <pc:sldMk cId="2318690627" sldId="292"/>
        </pc:sldMkLst>
        <pc:spChg chg="del">
          <ac:chgData name="Gregory Gunther" userId="28753bda5917ba3e" providerId="LiveId" clId="{590D73F3-66B0-4065-8955-19AFF8200BDA}" dt="2025-08-01T21:21:21.969" v="1831" actId="478"/>
          <ac:spMkLst>
            <pc:docMk/>
            <pc:sldMk cId="2318690627" sldId="292"/>
            <ac:spMk id="2" creationId="{EF7CBF7A-14F9-069A-DF30-60C9F9E96645}"/>
          </ac:spMkLst>
        </pc:spChg>
        <pc:spChg chg="mod">
          <ac:chgData name="Gregory Gunther" userId="28753bda5917ba3e" providerId="LiveId" clId="{590D73F3-66B0-4065-8955-19AFF8200BDA}" dt="2025-08-01T21:20:45.303" v="1830" actId="20577"/>
          <ac:spMkLst>
            <pc:docMk/>
            <pc:sldMk cId="2318690627" sldId="292"/>
            <ac:spMk id="4" creationId="{1146B0D6-34EA-3979-FE2D-6D54C7D6CB8B}"/>
          </ac:spMkLst>
        </pc:spChg>
        <pc:spChg chg="add mod">
          <ac:chgData name="Gregory Gunther" userId="28753bda5917ba3e" providerId="LiveId" clId="{590D73F3-66B0-4065-8955-19AFF8200BDA}" dt="2025-08-01T21:28:09.230" v="1946" actId="1076"/>
          <ac:spMkLst>
            <pc:docMk/>
            <pc:sldMk cId="2318690627" sldId="292"/>
            <ac:spMk id="7" creationId="{0FB27526-AAF0-A0D5-2597-D7251D658F1A}"/>
          </ac:spMkLst>
        </pc:spChg>
        <pc:spChg chg="del">
          <ac:chgData name="Gregory Gunther" userId="28753bda5917ba3e" providerId="LiveId" clId="{590D73F3-66B0-4065-8955-19AFF8200BDA}" dt="2025-08-01T21:21:21.969" v="1831" actId="478"/>
          <ac:spMkLst>
            <pc:docMk/>
            <pc:sldMk cId="2318690627" sldId="292"/>
            <ac:spMk id="8" creationId="{D6C25818-189C-11CD-3877-7F239DAB6B11}"/>
          </ac:spMkLst>
        </pc:spChg>
        <pc:spChg chg="del">
          <ac:chgData name="Gregory Gunther" userId="28753bda5917ba3e" providerId="LiveId" clId="{590D73F3-66B0-4065-8955-19AFF8200BDA}" dt="2025-08-01T21:21:21.969" v="1831" actId="478"/>
          <ac:spMkLst>
            <pc:docMk/>
            <pc:sldMk cId="2318690627" sldId="292"/>
            <ac:spMk id="11" creationId="{231D398D-7DFC-3FCF-B1E3-79938311C0CE}"/>
          </ac:spMkLst>
        </pc:spChg>
        <pc:spChg chg="del">
          <ac:chgData name="Gregory Gunther" userId="28753bda5917ba3e" providerId="LiveId" clId="{590D73F3-66B0-4065-8955-19AFF8200BDA}" dt="2025-08-01T21:21:21.969" v="1831" actId="478"/>
          <ac:spMkLst>
            <pc:docMk/>
            <pc:sldMk cId="2318690627" sldId="292"/>
            <ac:spMk id="14" creationId="{4F0C988B-FFD6-7623-D775-3D694D609B3B}"/>
          </ac:spMkLst>
        </pc:spChg>
        <pc:spChg chg="add mod">
          <ac:chgData name="Gregory Gunther" userId="28753bda5917ba3e" providerId="LiveId" clId="{590D73F3-66B0-4065-8955-19AFF8200BDA}" dt="2025-08-01T21:28:38.423" v="1966" actId="20577"/>
          <ac:spMkLst>
            <pc:docMk/>
            <pc:sldMk cId="2318690627" sldId="292"/>
            <ac:spMk id="18" creationId="{6F22923B-6A80-FBFE-01C1-0C72517460B9}"/>
          </ac:spMkLst>
        </pc:spChg>
        <pc:spChg chg="add mod">
          <ac:chgData name="Gregory Gunther" userId="28753bda5917ba3e" providerId="LiveId" clId="{590D73F3-66B0-4065-8955-19AFF8200BDA}" dt="2025-08-01T21:29:05.137" v="1998" actId="1076"/>
          <ac:spMkLst>
            <pc:docMk/>
            <pc:sldMk cId="2318690627" sldId="292"/>
            <ac:spMk id="19" creationId="{F1F3AFA4-0B3C-8FDC-FB5B-E0ACC117160A}"/>
          </ac:spMkLst>
        </pc:spChg>
        <pc:spChg chg="add mod ord">
          <ac:chgData name="Gregory Gunther" userId="28753bda5917ba3e" providerId="LiveId" clId="{590D73F3-66B0-4065-8955-19AFF8200BDA}" dt="2025-08-01T21:59:24.399" v="2304" actId="1076"/>
          <ac:spMkLst>
            <pc:docMk/>
            <pc:sldMk cId="2318690627" sldId="292"/>
            <ac:spMk id="22" creationId="{58E66CF9-7720-1765-A392-D462249E67A0}"/>
          </ac:spMkLst>
        </pc:spChg>
        <pc:spChg chg="del">
          <ac:chgData name="Gregory Gunther" userId="28753bda5917ba3e" providerId="LiveId" clId="{590D73F3-66B0-4065-8955-19AFF8200BDA}" dt="2025-08-01T21:21:21.969" v="1831" actId="478"/>
          <ac:spMkLst>
            <pc:docMk/>
            <pc:sldMk cId="2318690627" sldId="292"/>
            <ac:spMk id="23" creationId="{CD02929A-FADE-DADE-4D49-B7A9F4C18597}"/>
          </ac:spMkLst>
        </pc:spChg>
        <pc:spChg chg="add mod">
          <ac:chgData name="Gregory Gunther" userId="28753bda5917ba3e" providerId="LiveId" clId="{590D73F3-66B0-4065-8955-19AFF8200BDA}" dt="2025-08-01T21:59:28.749" v="2305" actId="14100"/>
          <ac:spMkLst>
            <pc:docMk/>
            <pc:sldMk cId="2318690627" sldId="292"/>
            <ac:spMk id="24" creationId="{8DDF7602-6587-4578-C4EA-CCF3068AF587}"/>
          </ac:spMkLst>
        </pc:spChg>
        <pc:spChg chg="del">
          <ac:chgData name="Gregory Gunther" userId="28753bda5917ba3e" providerId="LiveId" clId="{590D73F3-66B0-4065-8955-19AFF8200BDA}" dt="2025-08-01T21:21:21.969" v="1831" actId="478"/>
          <ac:spMkLst>
            <pc:docMk/>
            <pc:sldMk cId="2318690627" sldId="292"/>
            <ac:spMk id="28" creationId="{C575C695-DC41-6B9D-C4B6-51C29CB6BE94}"/>
          </ac:spMkLst>
        </pc:spChg>
        <pc:spChg chg="del">
          <ac:chgData name="Gregory Gunther" userId="28753bda5917ba3e" providerId="LiveId" clId="{590D73F3-66B0-4065-8955-19AFF8200BDA}" dt="2025-08-01T21:22:30.031" v="1832" actId="478"/>
          <ac:spMkLst>
            <pc:docMk/>
            <pc:sldMk cId="2318690627" sldId="292"/>
            <ac:spMk id="30" creationId="{77998362-5D12-D0BB-F549-3356B47990D5}"/>
          </ac:spMkLst>
        </pc:spChg>
        <pc:spChg chg="del">
          <ac:chgData name="Gregory Gunther" userId="28753bda5917ba3e" providerId="LiveId" clId="{590D73F3-66B0-4065-8955-19AFF8200BDA}" dt="2025-08-01T21:22:32.428" v="1833" actId="478"/>
          <ac:spMkLst>
            <pc:docMk/>
            <pc:sldMk cId="2318690627" sldId="292"/>
            <ac:spMk id="32" creationId="{CC3D07B0-8738-59E3-0D07-4E82DAB61C3E}"/>
          </ac:spMkLst>
        </pc:spChg>
        <pc:spChg chg="del">
          <ac:chgData name="Gregory Gunther" userId="28753bda5917ba3e" providerId="LiveId" clId="{590D73F3-66B0-4065-8955-19AFF8200BDA}" dt="2025-08-01T21:21:21.969" v="1831" actId="478"/>
          <ac:spMkLst>
            <pc:docMk/>
            <pc:sldMk cId="2318690627" sldId="292"/>
            <ac:spMk id="33" creationId="{ACE55FD3-A202-9193-A9A4-DC51A0F1F4DB}"/>
          </ac:spMkLst>
        </pc:spChg>
        <pc:spChg chg="del">
          <ac:chgData name="Gregory Gunther" userId="28753bda5917ba3e" providerId="LiveId" clId="{590D73F3-66B0-4065-8955-19AFF8200BDA}" dt="2025-08-01T21:21:21.969" v="1831" actId="478"/>
          <ac:spMkLst>
            <pc:docMk/>
            <pc:sldMk cId="2318690627" sldId="292"/>
            <ac:spMk id="34" creationId="{41A3A749-EE08-759C-7136-5273C062FB94}"/>
          </ac:spMkLst>
        </pc:spChg>
        <pc:picChg chg="add mod">
          <ac:chgData name="Gregory Gunther" userId="28753bda5917ba3e" providerId="LiveId" clId="{590D73F3-66B0-4065-8955-19AFF8200BDA}" dt="2025-08-01T21:27:43.383" v="1940" actId="1076"/>
          <ac:picMkLst>
            <pc:docMk/>
            <pc:sldMk cId="2318690627" sldId="292"/>
            <ac:picMk id="6" creationId="{4433A154-6BE5-FAF4-FC89-2FF2E940EB74}"/>
          </ac:picMkLst>
        </pc:picChg>
        <pc:picChg chg="add mod">
          <ac:chgData name="Gregory Gunther" userId="28753bda5917ba3e" providerId="LiveId" clId="{590D73F3-66B0-4065-8955-19AFF8200BDA}" dt="2025-08-01T21:28:05.733" v="1945" actId="1076"/>
          <ac:picMkLst>
            <pc:docMk/>
            <pc:sldMk cId="2318690627" sldId="292"/>
            <ac:picMk id="12" creationId="{C7672124-7C45-13EC-7D18-89979A4704CD}"/>
          </ac:picMkLst>
        </pc:picChg>
        <pc:picChg chg="add mod">
          <ac:chgData name="Gregory Gunther" userId="28753bda5917ba3e" providerId="LiveId" clId="{590D73F3-66B0-4065-8955-19AFF8200BDA}" dt="2025-08-01T21:28:14.944" v="1947" actId="1076"/>
          <ac:picMkLst>
            <pc:docMk/>
            <pc:sldMk cId="2318690627" sldId="292"/>
            <ac:picMk id="13" creationId="{56806B75-018F-C15B-0829-1F88EF8125C5}"/>
          </ac:picMkLst>
        </pc:picChg>
        <pc:picChg chg="add mod">
          <ac:chgData name="Gregory Gunther" userId="28753bda5917ba3e" providerId="LiveId" clId="{590D73F3-66B0-4065-8955-19AFF8200BDA}" dt="2025-08-01T21:28:21.826" v="1950" actId="1076"/>
          <ac:picMkLst>
            <pc:docMk/>
            <pc:sldMk cId="2318690627" sldId="292"/>
            <ac:picMk id="16" creationId="{8949A4D8-FC50-0F1B-9369-A2FE15013B21}"/>
          </ac:picMkLst>
        </pc:picChg>
        <pc:picChg chg="del">
          <ac:chgData name="Gregory Gunther" userId="28753bda5917ba3e" providerId="LiveId" clId="{590D73F3-66B0-4065-8955-19AFF8200BDA}" dt="2025-08-01T21:21:21.969" v="1831" actId="478"/>
          <ac:picMkLst>
            <pc:docMk/>
            <pc:sldMk cId="2318690627" sldId="292"/>
            <ac:picMk id="17" creationId="{EBEA60CF-10EB-141F-C000-41E9B22856F5}"/>
          </ac:picMkLst>
        </pc:picChg>
        <pc:picChg chg="add mod">
          <ac:chgData name="Gregory Gunther" userId="28753bda5917ba3e" providerId="LiveId" clId="{590D73F3-66B0-4065-8955-19AFF8200BDA}" dt="2025-08-01T21:29:00.611" v="1997" actId="1076"/>
          <ac:picMkLst>
            <pc:docMk/>
            <pc:sldMk cId="2318690627" sldId="292"/>
            <ac:picMk id="20" creationId="{9AADE816-E6BA-B8E9-1653-F556AC3A0B03}"/>
          </ac:picMkLst>
        </pc:picChg>
        <pc:picChg chg="del">
          <ac:chgData name="Gregory Gunther" userId="28753bda5917ba3e" providerId="LiveId" clId="{590D73F3-66B0-4065-8955-19AFF8200BDA}" dt="2025-08-01T21:21:21.969" v="1831" actId="478"/>
          <ac:picMkLst>
            <pc:docMk/>
            <pc:sldMk cId="2318690627" sldId="292"/>
            <ac:picMk id="25" creationId="{EBB01C90-730B-EDEA-95F9-DF7666EFFDF6}"/>
          </ac:picMkLst>
        </pc:picChg>
        <pc:picChg chg="mod">
          <ac:chgData name="Gregory Gunther" userId="28753bda5917ba3e" providerId="LiveId" clId="{590D73F3-66B0-4065-8955-19AFF8200BDA}" dt="2025-08-01T21:27:47.254" v="1941" actId="1076"/>
          <ac:picMkLst>
            <pc:docMk/>
            <pc:sldMk cId="2318690627" sldId="292"/>
            <ac:picMk id="29" creationId="{C8C34F4D-A3C9-95D7-2092-CACC660BB9F6}"/>
          </ac:picMkLst>
        </pc:picChg>
        <pc:picChg chg="del mod">
          <ac:chgData name="Gregory Gunther" userId="28753bda5917ba3e" providerId="LiveId" clId="{590D73F3-66B0-4065-8955-19AFF8200BDA}" dt="2025-08-01T21:25:04.433" v="1902" actId="478"/>
          <ac:picMkLst>
            <pc:docMk/>
            <pc:sldMk cId="2318690627" sldId="292"/>
            <ac:picMk id="31" creationId="{417294AE-05E1-8FD8-52E0-9CA94709A171}"/>
          </ac:picMkLst>
        </pc:picChg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813711241" sldId="293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023352497" sldId="294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981671777" sldId="296"/>
        </pc:sldMkLst>
      </pc:sldChg>
      <pc:sldChg chg="delSp mod ord setBg">
        <pc:chgData name="Gregory Gunther" userId="28753bda5917ba3e" providerId="LiveId" clId="{590D73F3-66B0-4065-8955-19AFF8200BDA}" dt="2025-08-01T21:56:51.431" v="2296" actId="478"/>
        <pc:sldMkLst>
          <pc:docMk/>
          <pc:sldMk cId="3093198887" sldId="298"/>
        </pc:sldMkLst>
        <pc:spChg chg="del">
          <ac:chgData name="Gregory Gunther" userId="28753bda5917ba3e" providerId="LiveId" clId="{590D73F3-66B0-4065-8955-19AFF8200BDA}" dt="2025-08-01T21:56:39.641" v="2295" actId="478"/>
          <ac:spMkLst>
            <pc:docMk/>
            <pc:sldMk cId="3093198887" sldId="298"/>
            <ac:spMk id="2" creationId="{99393D11-6810-B94E-A01A-A2D00E82E738}"/>
          </ac:spMkLst>
        </pc:spChg>
        <pc:spChg chg="del">
          <ac:chgData name="Gregory Gunther" userId="28753bda5917ba3e" providerId="LiveId" clId="{590D73F3-66B0-4065-8955-19AFF8200BDA}" dt="2025-08-01T21:56:51.431" v="2296" actId="478"/>
          <ac:spMkLst>
            <pc:docMk/>
            <pc:sldMk cId="3093198887" sldId="298"/>
            <ac:spMk id="3" creationId="{DA1BF29A-91D2-784B-9589-F5A3883168D5}"/>
          </ac:spMkLst>
        </pc:spChg>
      </pc:sldChg>
      <pc:sldChg chg="del">
        <pc:chgData name="Gregory Gunther" userId="28753bda5917ba3e" providerId="LiveId" clId="{590D73F3-66B0-4065-8955-19AFF8200BDA}" dt="2025-08-01T21:37:09.232" v="2122" actId="2696"/>
        <pc:sldMkLst>
          <pc:docMk/>
          <pc:sldMk cId="280316088" sldId="299"/>
        </pc:sldMkLst>
      </pc:sldChg>
      <pc:sldChg chg="del">
        <pc:chgData name="Gregory Gunther" userId="28753bda5917ba3e" providerId="LiveId" clId="{590D73F3-66B0-4065-8955-19AFF8200BDA}" dt="2025-08-01T21:37:12.161" v="2123" actId="2696"/>
        <pc:sldMkLst>
          <pc:docMk/>
          <pc:sldMk cId="1385553969" sldId="302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334532777" sldId="303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3869789237" sldId="304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80090182" sldId="305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3145340593" sldId="306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106727586" sldId="307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706594483" sldId="308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794738657" sldId="309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4010014743" sldId="310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2735560525" sldId="311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434679925" sldId="312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756972646" sldId="313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639399535" sldId="314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3566646398" sldId="315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398439132" sldId="316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3975168428" sldId="317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239597884" sldId="318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232499080" sldId="319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3645034231" sldId="320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733461713" sldId="321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700132931" sldId="322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1866160706" sldId="323"/>
        </pc:sldMkLst>
      </pc:sldChg>
      <pc:sldChg chg="del">
        <pc:chgData name="Gregory Gunther" userId="28753bda5917ba3e" providerId="LiveId" clId="{590D73F3-66B0-4065-8955-19AFF8200BDA}" dt="2025-08-02T22:01:14.589" v="4103" actId="47"/>
        <pc:sldMkLst>
          <pc:docMk/>
          <pc:sldMk cId="252359608" sldId="324"/>
        </pc:sldMkLst>
      </pc:sldChg>
      <pc:sldChg chg="addSp delSp modSp del mod setBg">
        <pc:chgData name="Gregory Gunther" userId="28753bda5917ba3e" providerId="LiveId" clId="{590D73F3-66B0-4065-8955-19AFF8200BDA}" dt="2025-08-01T16:36:39.502" v="638" actId="2696"/>
        <pc:sldMkLst>
          <pc:docMk/>
          <pc:sldMk cId="1277611629" sldId="327"/>
        </pc:sldMkLst>
        <pc:picChg chg="del">
          <ac:chgData name="Gregory Gunther" userId="28753bda5917ba3e" providerId="LiveId" clId="{590D73F3-66B0-4065-8955-19AFF8200BDA}" dt="2025-08-01T16:18:59.326" v="333" actId="478"/>
          <ac:picMkLst>
            <pc:docMk/>
            <pc:sldMk cId="1277611629" sldId="327"/>
            <ac:picMk id="2" creationId="{4F94DBE5-2DCC-401E-95AA-12E04A97FBA6}"/>
          </ac:picMkLst>
        </pc:picChg>
        <pc:picChg chg="add">
          <ac:chgData name="Gregory Gunther" userId="28753bda5917ba3e" providerId="LiveId" clId="{590D73F3-66B0-4065-8955-19AFF8200BDA}" dt="2025-08-01T16:23:19.592" v="335"/>
          <ac:picMkLst>
            <pc:docMk/>
            <pc:sldMk cId="1277611629" sldId="327"/>
            <ac:picMk id="3" creationId="{740DF2CA-7CBE-6118-2F69-9FE47C22C5E9}"/>
          </ac:picMkLst>
        </pc:picChg>
      </pc:sldChg>
      <pc:sldChg chg="del">
        <pc:chgData name="Gregory Gunther" userId="28753bda5917ba3e" providerId="LiveId" clId="{590D73F3-66B0-4065-8955-19AFF8200BDA}" dt="2025-08-01T22:01:11.390" v="2311" actId="2696"/>
        <pc:sldMkLst>
          <pc:docMk/>
          <pc:sldMk cId="661040741" sldId="329"/>
        </pc:sldMkLst>
      </pc:sldChg>
      <pc:sldChg chg="del">
        <pc:chgData name="Gregory Gunther" userId="28753bda5917ba3e" providerId="LiveId" clId="{590D73F3-66B0-4065-8955-19AFF8200BDA}" dt="2025-08-01T16:38:12.030" v="640" actId="2696"/>
        <pc:sldMkLst>
          <pc:docMk/>
          <pc:sldMk cId="724038033" sldId="330"/>
        </pc:sldMkLst>
      </pc:sldChg>
      <pc:sldChg chg="modSp del mod">
        <pc:chgData name="Gregory Gunther" userId="28753bda5917ba3e" providerId="LiveId" clId="{590D73F3-66B0-4065-8955-19AFF8200BDA}" dt="2025-08-01T16:59:58.897" v="897" actId="2696"/>
        <pc:sldMkLst>
          <pc:docMk/>
          <pc:sldMk cId="1980221439" sldId="331"/>
        </pc:sldMkLst>
      </pc:sldChg>
      <pc:sldChg chg="modSp del mod">
        <pc:chgData name="Gregory Gunther" userId="28753bda5917ba3e" providerId="LiveId" clId="{590D73F3-66B0-4065-8955-19AFF8200BDA}" dt="2025-08-01T17:02:19.856" v="923" actId="2696"/>
        <pc:sldMkLst>
          <pc:docMk/>
          <pc:sldMk cId="2560061391" sldId="332"/>
        </pc:sldMkLst>
        <pc:spChg chg="mod">
          <ac:chgData name="Gregory Gunther" userId="28753bda5917ba3e" providerId="LiveId" clId="{590D73F3-66B0-4065-8955-19AFF8200BDA}" dt="2025-08-01T17:00:10.942" v="899" actId="27636"/>
          <ac:spMkLst>
            <pc:docMk/>
            <pc:sldMk cId="2560061391" sldId="332"/>
            <ac:spMk id="5" creationId="{8E999A1B-8752-489F-A63B-EA2F60186B52}"/>
          </ac:spMkLst>
        </pc:spChg>
      </pc:sldChg>
      <pc:sldChg chg="delSp new del mod">
        <pc:chgData name="Gregory Gunther" userId="28753bda5917ba3e" providerId="LiveId" clId="{590D73F3-66B0-4065-8955-19AFF8200BDA}" dt="2025-08-01T16:23:52.038" v="342" actId="47"/>
        <pc:sldMkLst>
          <pc:docMk/>
          <pc:sldMk cId="3849934541" sldId="333"/>
        </pc:sldMkLst>
        <pc:spChg chg="del">
          <ac:chgData name="Gregory Gunther" userId="28753bda5917ba3e" providerId="LiveId" clId="{590D73F3-66B0-4065-8955-19AFF8200BDA}" dt="2025-08-01T16:23:43.169" v="338" actId="478"/>
          <ac:spMkLst>
            <pc:docMk/>
            <pc:sldMk cId="3849934541" sldId="333"/>
            <ac:spMk id="2" creationId="{1C169C33-4E62-2461-67B6-864712C02C92}"/>
          </ac:spMkLst>
        </pc:spChg>
      </pc:sldChg>
      <pc:sldChg chg="new del ord">
        <pc:chgData name="Gregory Gunther" userId="28753bda5917ba3e" providerId="LiveId" clId="{590D73F3-66B0-4065-8955-19AFF8200BDA}" dt="2025-08-01T16:36:49.298" v="639" actId="2696"/>
        <pc:sldMkLst>
          <pc:docMk/>
          <pc:sldMk cId="1009542511" sldId="334"/>
        </pc:sldMkLst>
      </pc:sldChg>
      <pc:sldChg chg="addSp modSp new mod ord setBg setClrOvrMap">
        <pc:chgData name="Gregory Gunther" userId="28753bda5917ba3e" providerId="LiveId" clId="{590D73F3-66B0-4065-8955-19AFF8200BDA}" dt="2025-08-01T22:52:04.081" v="2714"/>
        <pc:sldMkLst>
          <pc:docMk/>
          <pc:sldMk cId="1878628622" sldId="335"/>
        </pc:sldMkLst>
        <pc:spChg chg="mod">
          <ac:chgData name="Gregory Gunther" userId="28753bda5917ba3e" providerId="LiveId" clId="{590D73F3-66B0-4065-8955-19AFF8200BDA}" dt="2025-08-01T16:29:04.566" v="411" actId="14100"/>
          <ac:spMkLst>
            <pc:docMk/>
            <pc:sldMk cId="1878628622" sldId="335"/>
            <ac:spMk id="2" creationId="{1C6BECF6-DD9F-869D-04C4-292785801829}"/>
          </ac:spMkLst>
        </pc:spChg>
        <pc:spChg chg="mod">
          <ac:chgData name="Gregory Gunther" userId="28753bda5917ba3e" providerId="LiveId" clId="{590D73F3-66B0-4065-8955-19AFF8200BDA}" dt="2025-08-01T16:31:13.373" v="519" actId="20577"/>
          <ac:spMkLst>
            <pc:docMk/>
            <pc:sldMk cId="1878628622" sldId="335"/>
            <ac:spMk id="3" creationId="{451643D5-6EF5-CDB6-4061-F23883F5B3BD}"/>
          </ac:spMkLst>
        </pc:spChg>
        <pc:spChg chg="add mod">
          <ac:chgData name="Gregory Gunther" userId="28753bda5917ba3e" providerId="LiveId" clId="{590D73F3-66B0-4065-8955-19AFF8200BDA}" dt="2025-08-01T16:30:19.053" v="424" actId="1036"/>
          <ac:spMkLst>
            <pc:docMk/>
            <pc:sldMk cId="1878628622" sldId="335"/>
            <ac:spMk id="4" creationId="{9C2AAEAB-D872-0B14-77FC-52EA3D9C2475}"/>
          </ac:spMkLst>
        </pc:spChg>
        <pc:spChg chg="add">
          <ac:chgData name="Gregory Gunther" userId="28753bda5917ba3e" providerId="LiveId" clId="{590D73F3-66B0-4065-8955-19AFF8200BDA}" dt="2025-08-01T16:28:28.450" v="349" actId="26606"/>
          <ac:spMkLst>
            <pc:docMk/>
            <pc:sldMk cId="1878628622" sldId="335"/>
            <ac:spMk id="1031" creationId="{E91DC736-0EF8-4F87-9146-EBF1D2EE4D3D}"/>
          </ac:spMkLst>
        </pc:spChg>
        <pc:spChg chg="add">
          <ac:chgData name="Gregory Gunther" userId="28753bda5917ba3e" providerId="LiveId" clId="{590D73F3-66B0-4065-8955-19AFF8200BDA}" dt="2025-08-01T16:28:28.450" v="349" actId="26606"/>
          <ac:spMkLst>
            <pc:docMk/>
            <pc:sldMk cId="1878628622" sldId="335"/>
            <ac:spMk id="1033" creationId="{097CD68E-23E3-4007-8847-CD0944C4F7BE}"/>
          </ac:spMkLst>
        </pc:spChg>
        <pc:spChg chg="add">
          <ac:chgData name="Gregory Gunther" userId="28753bda5917ba3e" providerId="LiveId" clId="{590D73F3-66B0-4065-8955-19AFF8200BDA}" dt="2025-08-01T16:28:28.450" v="349" actId="26606"/>
          <ac:spMkLst>
            <pc:docMk/>
            <pc:sldMk cId="1878628622" sldId="335"/>
            <ac:spMk id="1035" creationId="{AF2F604E-43BE-4DC3-B983-E071523364F8}"/>
          </ac:spMkLst>
        </pc:spChg>
        <pc:spChg chg="add">
          <ac:chgData name="Gregory Gunther" userId="28753bda5917ba3e" providerId="LiveId" clId="{590D73F3-66B0-4065-8955-19AFF8200BDA}" dt="2025-08-01T16:28:28.450" v="349" actId="26606"/>
          <ac:spMkLst>
            <pc:docMk/>
            <pc:sldMk cId="1878628622" sldId="335"/>
            <ac:spMk id="1037" creationId="{08C9B587-E65E-4B52-B37C-ABEBB6E87928}"/>
          </ac:spMkLst>
        </pc:spChg>
        <pc:picChg chg="add mod ord">
          <ac:chgData name="Gregory Gunther" userId="28753bda5917ba3e" providerId="LiveId" clId="{590D73F3-66B0-4065-8955-19AFF8200BDA}" dt="2025-08-01T22:52:04.081" v="2714"/>
          <ac:picMkLst>
            <pc:docMk/>
            <pc:sldMk cId="1878628622" sldId="335"/>
            <ac:picMk id="1026" creationId="{10D32568-EBBC-3883-7EAF-E642CE03EE88}"/>
          </ac:picMkLst>
        </pc:picChg>
      </pc:sldChg>
      <pc:sldChg chg="addSp modSp new del">
        <pc:chgData name="Gregory Gunther" userId="28753bda5917ba3e" providerId="LiveId" clId="{590D73F3-66B0-4065-8955-19AFF8200BDA}" dt="2025-08-01T22:51:44.643" v="2713" actId="2696"/>
        <pc:sldMkLst>
          <pc:docMk/>
          <pc:sldMk cId="3253688460" sldId="336"/>
        </pc:sldMkLst>
        <pc:graphicFrameChg chg="add mod">
          <ac:chgData name="Gregory Gunther" userId="28753bda5917ba3e" providerId="LiveId" clId="{590D73F3-66B0-4065-8955-19AFF8200BDA}" dt="2025-08-01T17:25:12.749" v="993" actId="20577"/>
          <ac:graphicFrameMkLst>
            <pc:docMk/>
            <pc:sldMk cId="3253688460" sldId="336"/>
            <ac:graphicFrameMk id="4" creationId="{777DEB9E-3F64-DD59-B4AB-930DD4B33399}"/>
          </ac:graphicFrameMkLst>
        </pc:graphicFrameChg>
      </pc:sldChg>
      <pc:sldChg chg="addSp delSp modSp add mod ord">
        <pc:chgData name="Gregory Gunther" userId="28753bda5917ba3e" providerId="LiveId" clId="{590D73F3-66B0-4065-8955-19AFF8200BDA}" dt="2025-08-01T22:02:38.162" v="2323" actId="478"/>
        <pc:sldMkLst>
          <pc:docMk/>
          <pc:sldMk cId="0" sldId="337"/>
        </pc:sldMkLst>
        <pc:spChg chg="add del">
          <ac:chgData name="Gregory Gunther" userId="28753bda5917ba3e" providerId="LiveId" clId="{590D73F3-66B0-4065-8955-19AFF8200BDA}" dt="2025-08-01T21:48:13.480" v="2179" actId="22"/>
          <ac:spMkLst>
            <pc:docMk/>
            <pc:sldMk cId="0" sldId="337"/>
            <ac:spMk id="3" creationId="{64B89930-DE3D-BB4A-1F81-B1BA2522BB7E}"/>
          </ac:spMkLst>
        </pc:spChg>
        <pc:spChg chg="add mod">
          <ac:chgData name="Gregory Gunther" userId="28753bda5917ba3e" providerId="LiveId" clId="{590D73F3-66B0-4065-8955-19AFF8200BDA}" dt="2025-08-01T21:52:08.781" v="2232"/>
          <ac:spMkLst>
            <pc:docMk/>
            <pc:sldMk cId="0" sldId="337"/>
            <ac:spMk id="12" creationId="{703E6978-C8F8-8282-3C7E-582FAE33C86D}"/>
          </ac:spMkLst>
        </pc:spChg>
        <pc:spChg chg="add del mod">
          <ac:chgData name="Gregory Gunther" userId="28753bda5917ba3e" providerId="LiveId" clId="{590D73F3-66B0-4065-8955-19AFF8200BDA}" dt="2025-08-01T21:52:48.746" v="2234" actId="478"/>
          <ac:spMkLst>
            <pc:docMk/>
            <pc:sldMk cId="0" sldId="337"/>
            <ac:spMk id="13" creationId="{E91AD584-AB19-8848-AA9C-7251B758140F}"/>
          </ac:spMkLst>
        </pc:spChg>
        <pc:spChg chg="add del mod">
          <ac:chgData name="Gregory Gunther" userId="28753bda5917ba3e" providerId="LiveId" clId="{590D73F3-66B0-4065-8955-19AFF8200BDA}" dt="2025-08-01T22:02:35.073" v="2322" actId="478"/>
          <ac:spMkLst>
            <pc:docMk/>
            <pc:sldMk cId="0" sldId="337"/>
            <ac:spMk id="15" creationId="{71164AD2-6F6B-3BDA-CF66-ECFD23D886AA}"/>
          </ac:spMkLst>
        </pc:spChg>
        <pc:spChg chg="add del mod">
          <ac:chgData name="Gregory Gunther" userId="28753bda5917ba3e" providerId="LiveId" clId="{590D73F3-66B0-4065-8955-19AFF8200BDA}" dt="2025-08-01T22:02:38.162" v="2323" actId="478"/>
          <ac:spMkLst>
            <pc:docMk/>
            <pc:sldMk cId="0" sldId="337"/>
            <ac:spMk id="17" creationId="{8865E95C-8A8F-3B1F-2AA8-C8791D917A2D}"/>
          </ac:spMkLst>
        </pc:spChg>
        <pc:spChg chg="mod">
          <ac:chgData name="Gregory Gunther" userId="28753bda5917ba3e" providerId="LiveId" clId="{590D73F3-66B0-4065-8955-19AFF8200BDA}" dt="2025-08-01T21:49:09.828" v="2185" actId="207"/>
          <ac:spMkLst>
            <pc:docMk/>
            <pc:sldMk cId="0" sldId="337"/>
            <ac:spMk id="254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21:49:17.784" v="2186" actId="6549"/>
          <ac:spMkLst>
            <pc:docMk/>
            <pc:sldMk cId="0" sldId="337"/>
            <ac:spMk id="259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21:49:55.802" v="2217" actId="20577"/>
          <ac:spMkLst>
            <pc:docMk/>
            <pc:sldMk cId="0" sldId="337"/>
            <ac:spMk id="260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17:04:59.275" v="934" actId="207"/>
          <ac:spMkLst>
            <pc:docMk/>
            <pc:sldMk cId="0" sldId="337"/>
            <ac:spMk id="270" creationId="{00000000-0000-0000-0000-000000000000}"/>
          </ac:spMkLst>
        </pc:spChg>
        <pc:grpChg chg="del">
          <ac:chgData name="Gregory Gunther" userId="28753bda5917ba3e" providerId="LiveId" clId="{590D73F3-66B0-4065-8955-19AFF8200BDA}" dt="2025-08-01T21:50:02.147" v="2218" actId="478"/>
          <ac:grpSpMkLst>
            <pc:docMk/>
            <pc:sldMk cId="0" sldId="337"/>
            <ac:grpSpMk id="258" creationId="{00000000-0000-0000-0000-000000000000}"/>
          </ac:grpSpMkLst>
        </pc:grpChg>
        <pc:grpChg chg="del">
          <ac:chgData name="Gregory Gunther" userId="28753bda5917ba3e" providerId="LiveId" clId="{590D73F3-66B0-4065-8955-19AFF8200BDA}" dt="2025-08-01T21:50:04.986" v="2219" actId="478"/>
          <ac:grpSpMkLst>
            <pc:docMk/>
            <pc:sldMk cId="0" sldId="337"/>
            <ac:grpSpMk id="261" creationId="{00000000-0000-0000-0000-000000000000}"/>
          </ac:grpSpMkLst>
        </pc:grpChg>
        <pc:grpChg chg="del">
          <ac:chgData name="Gregory Gunther" userId="28753bda5917ba3e" providerId="LiveId" clId="{590D73F3-66B0-4065-8955-19AFF8200BDA}" dt="2025-08-01T21:50:14.502" v="2222" actId="478"/>
          <ac:grpSpMkLst>
            <pc:docMk/>
            <pc:sldMk cId="0" sldId="337"/>
            <ac:grpSpMk id="264" creationId="{00000000-0000-0000-0000-000000000000}"/>
          </ac:grpSpMkLst>
        </pc:grpChg>
        <pc:picChg chg="add mod">
          <ac:chgData name="Gregory Gunther" userId="28753bda5917ba3e" providerId="LiveId" clId="{590D73F3-66B0-4065-8955-19AFF8200BDA}" dt="2025-08-01T21:48:49.211" v="2182" actId="1076"/>
          <ac:picMkLst>
            <pc:docMk/>
            <pc:sldMk cId="0" sldId="337"/>
            <ac:picMk id="5" creationId="{F31EEE41-5FCF-FFA6-EA73-A450074BBAF8}"/>
          </ac:picMkLst>
        </pc:picChg>
        <pc:picChg chg="add mod">
          <ac:chgData name="Gregory Gunther" userId="28753bda5917ba3e" providerId="LiveId" clId="{590D73F3-66B0-4065-8955-19AFF8200BDA}" dt="2025-08-01T21:50:54.095" v="2225" actId="1076"/>
          <ac:picMkLst>
            <pc:docMk/>
            <pc:sldMk cId="0" sldId="337"/>
            <ac:picMk id="7" creationId="{7C75797F-552E-5DF5-87FA-4847760B6980}"/>
          </ac:picMkLst>
        </pc:picChg>
        <pc:picChg chg="add mod">
          <ac:chgData name="Gregory Gunther" userId="28753bda5917ba3e" providerId="LiveId" clId="{590D73F3-66B0-4065-8955-19AFF8200BDA}" dt="2025-08-01T21:51:30.060" v="2228" actId="1076"/>
          <ac:picMkLst>
            <pc:docMk/>
            <pc:sldMk cId="0" sldId="337"/>
            <ac:picMk id="9" creationId="{05BAB48A-0DAC-C0DA-0D34-A85E6FBCA9D4}"/>
          </ac:picMkLst>
        </pc:picChg>
        <pc:picChg chg="add mod">
          <ac:chgData name="Gregory Gunther" userId="28753bda5917ba3e" providerId="LiveId" clId="{590D73F3-66B0-4065-8955-19AFF8200BDA}" dt="2025-08-01T21:51:59.368" v="2231" actId="1076"/>
          <ac:picMkLst>
            <pc:docMk/>
            <pc:sldMk cId="0" sldId="337"/>
            <ac:picMk id="11" creationId="{2970EF3E-1D46-84D1-C785-3AD64C60235F}"/>
          </ac:picMkLst>
        </pc:picChg>
        <pc:picChg chg="add mod">
          <ac:chgData name="Gregory Gunther" userId="28753bda5917ba3e" providerId="LiveId" clId="{590D73F3-66B0-4065-8955-19AFF8200BDA}" dt="2025-08-01T21:53:17.100" v="2241" actId="1076"/>
          <ac:picMkLst>
            <pc:docMk/>
            <pc:sldMk cId="0" sldId="337"/>
            <ac:picMk id="14" creationId="{5D181C49-11E7-A884-C6ED-59C03B903D12}"/>
          </ac:picMkLst>
        </pc:picChg>
        <pc:picChg chg="del">
          <ac:chgData name="Gregory Gunther" userId="28753bda5917ba3e" providerId="LiveId" clId="{590D73F3-66B0-4065-8955-19AFF8200BDA}" dt="2025-08-01T21:48:11.022" v="2177" actId="478"/>
          <ac:picMkLst>
            <pc:docMk/>
            <pc:sldMk cId="0" sldId="337"/>
            <ac:picMk id="255" creationId="{00000000-0000-0000-0000-000000000000}"/>
          </ac:picMkLst>
        </pc:picChg>
        <pc:picChg chg="del">
          <ac:chgData name="Gregory Gunther" userId="28753bda5917ba3e" providerId="LiveId" clId="{590D73F3-66B0-4065-8955-19AFF8200BDA}" dt="2025-08-01T21:50:10.785" v="2220" actId="478"/>
          <ac:picMkLst>
            <pc:docMk/>
            <pc:sldMk cId="0" sldId="337"/>
            <ac:picMk id="256" creationId="{00000000-0000-0000-0000-000000000000}"/>
          </ac:picMkLst>
        </pc:picChg>
        <pc:picChg chg="del">
          <ac:chgData name="Gregory Gunther" userId="28753bda5917ba3e" providerId="LiveId" clId="{590D73F3-66B0-4065-8955-19AFF8200BDA}" dt="2025-08-01T21:50:12.135" v="2221" actId="478"/>
          <ac:picMkLst>
            <pc:docMk/>
            <pc:sldMk cId="0" sldId="337"/>
            <ac:picMk id="257" creationId="{00000000-0000-0000-0000-000000000000}"/>
          </ac:picMkLst>
        </pc:picChg>
        <pc:cxnChg chg="mod">
          <ac:chgData name="Gregory Gunther" userId="28753bda5917ba3e" providerId="LiveId" clId="{590D73F3-66B0-4065-8955-19AFF8200BDA}" dt="2025-08-01T21:47:40.394" v="2176" actId="692"/>
          <ac:cxnSpMkLst>
            <pc:docMk/>
            <pc:sldMk cId="0" sldId="337"/>
            <ac:cxnSpMk id="267" creationId="{00000000-0000-0000-0000-000000000000}"/>
          </ac:cxnSpMkLst>
        </pc:cxnChg>
        <pc:cxnChg chg="mod">
          <ac:chgData name="Gregory Gunther" userId="28753bda5917ba3e" providerId="LiveId" clId="{590D73F3-66B0-4065-8955-19AFF8200BDA}" dt="2025-08-01T21:47:33.370" v="2175" actId="692"/>
          <ac:cxnSpMkLst>
            <pc:docMk/>
            <pc:sldMk cId="0" sldId="337"/>
            <ac:cxnSpMk id="268" creationId="{00000000-0000-0000-0000-000000000000}"/>
          </ac:cxnSpMkLst>
        </pc:cxnChg>
      </pc:sldChg>
      <pc:sldChg chg="add del">
        <pc:chgData name="Gregory Gunther" userId="28753bda5917ba3e" providerId="LiveId" clId="{590D73F3-66B0-4065-8955-19AFF8200BDA}" dt="2025-08-01T17:02:15.352" v="922" actId="2696"/>
        <pc:sldMkLst>
          <pc:docMk/>
          <pc:sldMk cId="3415291014" sldId="337"/>
        </pc:sldMkLst>
      </pc:sldChg>
      <pc:sldChg chg="addSp delSp modSp add mod ord">
        <pc:chgData name="Gregory Gunther" userId="28753bda5917ba3e" providerId="LiveId" clId="{590D73F3-66B0-4065-8955-19AFF8200BDA}" dt="2025-08-01T17:28:16.604" v="1288" actId="14100"/>
        <pc:sldMkLst>
          <pc:docMk/>
          <pc:sldMk cId="4141404916" sldId="338"/>
        </pc:sldMkLst>
        <pc:spChg chg="mod">
          <ac:chgData name="Gregory Gunther" userId="28753bda5917ba3e" providerId="LiveId" clId="{590D73F3-66B0-4065-8955-19AFF8200BDA}" dt="2025-08-01T17:27:53.404" v="1283" actId="207"/>
          <ac:spMkLst>
            <pc:docMk/>
            <pc:sldMk cId="4141404916" sldId="338"/>
            <ac:spMk id="206" creationId="{C6690481-E11F-DF7F-BD10-19A66ED2DD77}"/>
          </ac:spMkLst>
        </pc:spChg>
        <pc:spChg chg="mod">
          <ac:chgData name="Gregory Gunther" userId="28753bda5917ba3e" providerId="LiveId" clId="{590D73F3-66B0-4065-8955-19AFF8200BDA}" dt="2025-08-01T17:23:13.836" v="957" actId="1076"/>
          <ac:spMkLst>
            <pc:docMk/>
            <pc:sldMk cId="4141404916" sldId="338"/>
            <ac:spMk id="209" creationId="{B41132E2-166C-D902-00FD-4A9A43364400}"/>
          </ac:spMkLst>
        </pc:spChg>
        <pc:grpChg chg="del">
          <ac:chgData name="Gregory Gunther" userId="28753bda5917ba3e" providerId="LiveId" clId="{590D73F3-66B0-4065-8955-19AFF8200BDA}" dt="2025-08-01T17:22:01.030" v="951" actId="478"/>
          <ac:grpSpMkLst>
            <pc:docMk/>
            <pc:sldMk cId="4141404916" sldId="338"/>
            <ac:grpSpMk id="210" creationId="{714BB562-3ADD-9F7F-2FD9-DCD366E9C672}"/>
          </ac:grpSpMkLst>
        </pc:grpChg>
        <pc:grpChg chg="del">
          <ac:chgData name="Gregory Gunther" userId="28753bda5917ba3e" providerId="LiveId" clId="{590D73F3-66B0-4065-8955-19AFF8200BDA}" dt="2025-08-01T17:22:01.030" v="951" actId="478"/>
          <ac:grpSpMkLst>
            <pc:docMk/>
            <pc:sldMk cId="4141404916" sldId="338"/>
            <ac:grpSpMk id="215" creationId="{490AC199-C5FC-DD83-D06D-41445DB4837C}"/>
          </ac:grpSpMkLst>
        </pc:grpChg>
        <pc:graphicFrameChg chg="add mod modGraphic">
          <ac:chgData name="Gregory Gunther" userId="28753bda5917ba3e" providerId="LiveId" clId="{590D73F3-66B0-4065-8955-19AFF8200BDA}" dt="2025-08-01T17:28:05.354" v="1285" actId="14100"/>
          <ac:graphicFrameMkLst>
            <pc:docMk/>
            <pc:sldMk cId="4141404916" sldId="338"/>
            <ac:graphicFrameMk id="2" creationId="{3B17C731-7B6F-E623-4E10-912C40CE0934}"/>
          </ac:graphicFrameMkLst>
        </pc:graphicFrameChg>
        <pc:cxnChg chg="mod ord">
          <ac:chgData name="Gregory Gunther" userId="28753bda5917ba3e" providerId="LiveId" clId="{590D73F3-66B0-4065-8955-19AFF8200BDA}" dt="2025-08-01T17:23:29.506" v="960" actId="1076"/>
          <ac:cxnSpMkLst>
            <pc:docMk/>
            <pc:sldMk cId="4141404916" sldId="338"/>
            <ac:cxnSpMk id="203" creationId="{AA24E611-8313-8D3C-A13E-8F3D630416B0}"/>
          </ac:cxnSpMkLst>
        </pc:cxnChg>
        <pc:cxnChg chg="mod">
          <ac:chgData name="Gregory Gunther" userId="28753bda5917ba3e" providerId="LiveId" clId="{590D73F3-66B0-4065-8955-19AFF8200BDA}" dt="2025-08-01T17:28:16.604" v="1288" actId="14100"/>
          <ac:cxnSpMkLst>
            <pc:docMk/>
            <pc:sldMk cId="4141404916" sldId="338"/>
            <ac:cxnSpMk id="204" creationId="{D81FE5AE-7D9E-3FE1-1383-448AD8CB6CA5}"/>
          </ac:cxnSpMkLst>
        </pc:cxnChg>
      </pc:sldChg>
      <pc:sldChg chg="modSp new del ord">
        <pc:chgData name="Gregory Gunther" userId="28753bda5917ba3e" providerId="LiveId" clId="{590D73F3-66B0-4065-8955-19AFF8200BDA}" dt="2025-08-02T22:01:14.589" v="4103" actId="47"/>
        <pc:sldMkLst>
          <pc:docMk/>
          <pc:sldMk cId="1611921472" sldId="339"/>
        </pc:sldMkLst>
        <pc:spChg chg="mod">
          <ac:chgData name="Gregory Gunther" userId="28753bda5917ba3e" providerId="LiveId" clId="{590D73F3-66B0-4065-8955-19AFF8200BDA}" dt="2025-08-01T20:58:35.886" v="1485"/>
          <ac:spMkLst>
            <pc:docMk/>
            <pc:sldMk cId="1611921472" sldId="339"/>
            <ac:spMk id="2" creationId="{F5F57936-7FE5-A0A5-086B-55F51CEF92B9}"/>
          </ac:spMkLst>
        </pc:spChg>
      </pc:sldChg>
      <pc:sldChg chg="new del">
        <pc:chgData name="Gregory Gunther" userId="28753bda5917ba3e" providerId="LiveId" clId="{590D73F3-66B0-4065-8955-19AFF8200BDA}" dt="2025-08-01T21:16:52.459" v="1728" actId="2696"/>
        <pc:sldMkLst>
          <pc:docMk/>
          <pc:sldMk cId="190104098" sldId="340"/>
        </pc:sldMkLst>
      </pc:sldChg>
      <pc:sldChg chg="addSp delSp modSp add mod">
        <pc:chgData name="Gregory Gunther" userId="28753bda5917ba3e" providerId="LiveId" clId="{590D73F3-66B0-4065-8955-19AFF8200BDA}" dt="2025-08-01T21:18:12.830" v="1796" actId="1036"/>
        <pc:sldMkLst>
          <pc:docMk/>
          <pc:sldMk cId="0" sldId="341"/>
        </pc:sldMkLst>
        <pc:spChg chg="add mod">
          <ac:chgData name="Gregory Gunther" userId="28753bda5917ba3e" providerId="LiveId" clId="{590D73F3-66B0-4065-8955-19AFF8200BDA}" dt="2025-08-01T21:18:12.830" v="1796" actId="1036"/>
          <ac:spMkLst>
            <pc:docMk/>
            <pc:sldMk cId="0" sldId="341"/>
            <ac:spMk id="2" creationId="{79B085CC-097F-1DC5-5C25-437E19183A2F}"/>
          </ac:spMkLst>
        </pc:spChg>
        <pc:spChg chg="add del mod">
          <ac:chgData name="Gregory Gunther" userId="28753bda5917ba3e" providerId="LiveId" clId="{590D73F3-66B0-4065-8955-19AFF8200BDA}" dt="2025-08-01T17:31:14.569" v="1333"/>
          <ac:spMkLst>
            <pc:docMk/>
            <pc:sldMk cId="0" sldId="341"/>
            <ac:spMk id="3" creationId="{62F80377-EE3E-E261-C4F6-01DE8F42BAF1}"/>
          </ac:spMkLst>
        </pc:spChg>
        <pc:spChg chg="add mod">
          <ac:chgData name="Gregory Gunther" userId="28753bda5917ba3e" providerId="LiveId" clId="{590D73F3-66B0-4065-8955-19AFF8200BDA}" dt="2025-08-01T21:18:12.830" v="1796" actId="1036"/>
          <ac:spMkLst>
            <pc:docMk/>
            <pc:sldMk cId="0" sldId="341"/>
            <ac:spMk id="4" creationId="{3542610B-B670-41CC-111D-0A9C997AD41F}"/>
          </ac:spMkLst>
        </pc:spChg>
        <pc:spChg chg="add mod">
          <ac:chgData name="Gregory Gunther" userId="28753bda5917ba3e" providerId="LiveId" clId="{590D73F3-66B0-4065-8955-19AFF8200BDA}" dt="2025-08-01T18:11:15.394" v="1426" actId="1076"/>
          <ac:spMkLst>
            <pc:docMk/>
            <pc:sldMk cId="0" sldId="341"/>
            <ac:spMk id="10" creationId="{3B3F056E-DE5D-A799-B1A4-1EFDDD35BC44}"/>
          </ac:spMkLst>
        </pc:spChg>
        <pc:spChg chg="mod">
          <ac:chgData name="Gregory Gunther" userId="28753bda5917ba3e" providerId="LiveId" clId="{590D73F3-66B0-4065-8955-19AFF8200BDA}" dt="2025-08-01T18:11:25.730" v="1441" actId="20577"/>
          <ac:spMkLst>
            <pc:docMk/>
            <pc:sldMk cId="0" sldId="341"/>
            <ac:spMk id="254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17:29:26.911" v="1315" actId="207"/>
          <ac:spMkLst>
            <pc:docMk/>
            <pc:sldMk cId="0" sldId="341"/>
            <ac:spMk id="270" creationId="{00000000-0000-0000-0000-000000000000}"/>
          </ac:spMkLst>
        </pc:spChg>
        <pc:grpChg chg="del">
          <ac:chgData name="Gregory Gunther" userId="28753bda5917ba3e" providerId="LiveId" clId="{590D73F3-66B0-4065-8955-19AFF8200BDA}" dt="2025-08-01T17:30:46.078" v="1327" actId="478"/>
          <ac:grpSpMkLst>
            <pc:docMk/>
            <pc:sldMk cId="0" sldId="341"/>
            <ac:grpSpMk id="258" creationId="{00000000-0000-0000-0000-000000000000}"/>
          </ac:grpSpMkLst>
        </pc:grpChg>
        <pc:grpChg chg="del">
          <ac:chgData name="Gregory Gunther" userId="28753bda5917ba3e" providerId="LiveId" clId="{590D73F3-66B0-4065-8955-19AFF8200BDA}" dt="2025-08-01T17:30:46.078" v="1327" actId="478"/>
          <ac:grpSpMkLst>
            <pc:docMk/>
            <pc:sldMk cId="0" sldId="341"/>
            <ac:grpSpMk id="261" creationId="{00000000-0000-0000-0000-000000000000}"/>
          </ac:grpSpMkLst>
        </pc:grpChg>
        <pc:grpChg chg="del">
          <ac:chgData name="Gregory Gunther" userId="28753bda5917ba3e" providerId="LiveId" clId="{590D73F3-66B0-4065-8955-19AFF8200BDA}" dt="2025-08-01T17:30:46.078" v="1327" actId="478"/>
          <ac:grpSpMkLst>
            <pc:docMk/>
            <pc:sldMk cId="0" sldId="341"/>
            <ac:grpSpMk id="264" creationId="{00000000-0000-0000-0000-000000000000}"/>
          </ac:grpSpMkLst>
        </pc:grpChg>
        <pc:picChg chg="add mod">
          <ac:chgData name="Gregory Gunther" userId="28753bda5917ba3e" providerId="LiveId" clId="{590D73F3-66B0-4065-8955-19AFF8200BDA}" dt="2025-08-01T21:17:58.985" v="1754" actId="1036"/>
          <ac:picMkLst>
            <pc:docMk/>
            <pc:sldMk cId="0" sldId="341"/>
            <ac:picMk id="5" creationId="{8E2C9DB4-0CC9-C8E2-462B-F4ED642B02BF}"/>
          </ac:picMkLst>
        </pc:picChg>
        <pc:picChg chg="add del">
          <ac:chgData name="Gregory Gunther" userId="28753bda5917ba3e" providerId="LiveId" clId="{590D73F3-66B0-4065-8955-19AFF8200BDA}" dt="2025-08-01T17:34:48.955" v="1341" actId="478"/>
          <ac:picMkLst>
            <pc:docMk/>
            <pc:sldMk cId="0" sldId="341"/>
            <ac:picMk id="7" creationId="{C2783A5B-21E8-0C3D-BD7B-18126E98455E}"/>
          </ac:picMkLst>
        </pc:picChg>
        <pc:picChg chg="add mod">
          <ac:chgData name="Gregory Gunther" userId="28753bda5917ba3e" providerId="LiveId" clId="{590D73F3-66B0-4065-8955-19AFF8200BDA}" dt="2025-08-01T21:18:04.704" v="1777" actId="1035"/>
          <ac:picMkLst>
            <pc:docMk/>
            <pc:sldMk cId="0" sldId="341"/>
            <ac:picMk id="9" creationId="{0ED329D5-05CE-A008-087D-9A7B92EBE322}"/>
          </ac:picMkLst>
        </pc:picChg>
        <pc:picChg chg="del">
          <ac:chgData name="Gregory Gunther" userId="28753bda5917ba3e" providerId="LiveId" clId="{590D73F3-66B0-4065-8955-19AFF8200BDA}" dt="2025-08-01T17:30:28.421" v="1323" actId="478"/>
          <ac:picMkLst>
            <pc:docMk/>
            <pc:sldMk cId="0" sldId="341"/>
            <ac:picMk id="255" creationId="{00000000-0000-0000-0000-000000000000}"/>
          </ac:picMkLst>
        </pc:picChg>
        <pc:picChg chg="del">
          <ac:chgData name="Gregory Gunther" userId="28753bda5917ba3e" providerId="LiveId" clId="{590D73F3-66B0-4065-8955-19AFF8200BDA}" dt="2025-08-01T17:30:29.804" v="1324" actId="478"/>
          <ac:picMkLst>
            <pc:docMk/>
            <pc:sldMk cId="0" sldId="341"/>
            <ac:picMk id="256" creationId="{00000000-0000-0000-0000-000000000000}"/>
          </ac:picMkLst>
        </pc:picChg>
        <pc:picChg chg="del">
          <ac:chgData name="Gregory Gunther" userId="28753bda5917ba3e" providerId="LiveId" clId="{590D73F3-66B0-4065-8955-19AFF8200BDA}" dt="2025-08-01T17:30:30.777" v="1325" actId="478"/>
          <ac:picMkLst>
            <pc:docMk/>
            <pc:sldMk cId="0" sldId="341"/>
            <ac:picMk id="257" creationId="{00000000-0000-0000-0000-000000000000}"/>
          </ac:picMkLst>
        </pc:picChg>
        <pc:cxnChg chg="mod">
          <ac:chgData name="Gregory Gunther" userId="28753bda5917ba3e" providerId="LiveId" clId="{590D73F3-66B0-4065-8955-19AFF8200BDA}" dt="2025-08-01T17:30:39.315" v="1326" actId="692"/>
          <ac:cxnSpMkLst>
            <pc:docMk/>
            <pc:sldMk cId="0" sldId="341"/>
            <ac:cxnSpMk id="267" creationId="{00000000-0000-0000-0000-000000000000}"/>
          </ac:cxnSpMkLst>
        </pc:cxnChg>
        <pc:cxnChg chg="mod">
          <ac:chgData name="Gregory Gunther" userId="28753bda5917ba3e" providerId="LiveId" clId="{590D73F3-66B0-4065-8955-19AFF8200BDA}" dt="2025-08-01T17:29:51.102" v="1317" actId="1076"/>
          <ac:cxnSpMkLst>
            <pc:docMk/>
            <pc:sldMk cId="0" sldId="341"/>
            <ac:cxnSpMk id="268" creationId="{00000000-0000-0000-0000-000000000000}"/>
          </ac:cxnSpMkLst>
        </pc:cxnChg>
      </pc:sldChg>
      <pc:sldChg chg="addSp modSp add mod">
        <pc:chgData name="Gregory Gunther" userId="28753bda5917ba3e" providerId="LiveId" clId="{590D73F3-66B0-4065-8955-19AFF8200BDA}" dt="2025-08-02T21:58:32.557" v="4027" actId="1036"/>
        <pc:sldMkLst>
          <pc:docMk/>
          <pc:sldMk cId="257852636" sldId="342"/>
        </pc:sldMkLst>
        <pc:spChg chg="mod">
          <ac:chgData name="Gregory Gunther" userId="28753bda5917ba3e" providerId="LiveId" clId="{590D73F3-66B0-4065-8955-19AFF8200BDA}" dt="2025-08-01T22:48:38.696" v="2703" actId="27636"/>
          <ac:spMkLst>
            <pc:docMk/>
            <pc:sldMk cId="257852636" sldId="342"/>
            <ac:spMk id="2" creationId="{DF1AE1D0-CAC5-1BFA-A136-F38C9D4BBB8A}"/>
          </ac:spMkLst>
        </pc:spChg>
        <pc:spChg chg="add mod">
          <ac:chgData name="Gregory Gunther" userId="28753bda5917ba3e" providerId="LiveId" clId="{590D73F3-66B0-4065-8955-19AFF8200BDA}" dt="2025-08-02T21:58:32.557" v="4027" actId="1036"/>
          <ac:spMkLst>
            <pc:docMk/>
            <pc:sldMk cId="257852636" sldId="342"/>
            <ac:spMk id="3" creationId="{D32357A6-EE83-431C-B03D-0B50EAD9CDF5}"/>
          </ac:spMkLst>
        </pc:spChg>
        <pc:spChg chg="mod">
          <ac:chgData name="Gregory Gunther" userId="28753bda5917ba3e" providerId="LiveId" clId="{590D73F3-66B0-4065-8955-19AFF8200BDA}" dt="2025-08-01T17:43:12.640" v="1383" actId="20577"/>
          <ac:spMkLst>
            <pc:docMk/>
            <pc:sldMk cId="257852636" sldId="342"/>
            <ac:spMk id="166" creationId="{BE8502AD-004E-60AF-01F1-C6355A49AD7C}"/>
          </ac:spMkLst>
        </pc:spChg>
      </pc:sldChg>
      <pc:sldChg chg="addSp delSp modSp add mod ord">
        <pc:chgData name="Gregory Gunther" userId="28753bda5917ba3e" providerId="LiveId" clId="{590D73F3-66B0-4065-8955-19AFF8200BDA}" dt="2025-08-01T21:40:11.991" v="2155" actId="1076"/>
        <pc:sldMkLst>
          <pc:docMk/>
          <pc:sldMk cId="3363003701" sldId="343"/>
        </pc:sldMkLst>
        <pc:spChg chg="mod">
          <ac:chgData name="Gregory Gunther" userId="28753bda5917ba3e" providerId="LiveId" clId="{590D73F3-66B0-4065-8955-19AFF8200BDA}" dt="2025-08-01T21:02:58.352" v="1530" actId="1076"/>
          <ac:spMkLst>
            <pc:docMk/>
            <pc:sldMk cId="3363003701" sldId="343"/>
            <ac:spMk id="2" creationId="{C58F9515-B60B-A515-A285-4437D50AE557}"/>
          </ac:spMkLst>
        </pc:spChg>
        <pc:spChg chg="add">
          <ac:chgData name="Gregory Gunther" userId="28753bda5917ba3e" providerId="LiveId" clId="{590D73F3-66B0-4065-8955-19AFF8200BDA}" dt="2025-08-01T21:00:59.690" v="1503"/>
          <ac:spMkLst>
            <pc:docMk/>
            <pc:sldMk cId="3363003701" sldId="343"/>
            <ac:spMk id="3" creationId="{D450864A-8E8E-4A79-FC46-137D7CF59FBA}"/>
          </ac:spMkLst>
        </pc:spChg>
        <pc:spChg chg="add del mod">
          <ac:chgData name="Gregory Gunther" userId="28753bda5917ba3e" providerId="LiveId" clId="{590D73F3-66B0-4065-8955-19AFF8200BDA}" dt="2025-08-01T21:04:28.735" v="1629" actId="478"/>
          <ac:spMkLst>
            <pc:docMk/>
            <pc:sldMk cId="3363003701" sldId="343"/>
            <ac:spMk id="4" creationId="{88B9172E-C946-C1A8-9F6A-6BDAF110E884}"/>
          </ac:spMkLst>
        </pc:spChg>
        <pc:spChg chg="mod">
          <ac:chgData name="Gregory Gunther" userId="28753bda5917ba3e" providerId="LiveId" clId="{590D73F3-66B0-4065-8955-19AFF8200BDA}" dt="2025-08-01T21:36:32.817" v="2067" actId="20577"/>
          <ac:spMkLst>
            <pc:docMk/>
            <pc:sldMk cId="3363003701" sldId="343"/>
            <ac:spMk id="6" creationId="{9493CE8F-6ECA-368F-8398-D457564A20B3}"/>
          </ac:spMkLst>
        </pc:spChg>
        <pc:spChg chg="add del mod ord">
          <ac:chgData name="Gregory Gunther" userId="28753bda5917ba3e" providerId="LiveId" clId="{590D73F3-66B0-4065-8955-19AFF8200BDA}" dt="2025-08-01T21:40:11.991" v="2155" actId="1076"/>
          <ac:spMkLst>
            <pc:docMk/>
            <pc:sldMk cId="3363003701" sldId="343"/>
            <ac:spMk id="7" creationId="{7C31E066-9039-4C60-E197-31E8546D49D8}"/>
          </ac:spMkLst>
        </pc:spChg>
        <pc:spChg chg="add del mod ord">
          <ac:chgData name="Gregory Gunther" userId="28753bda5917ba3e" providerId="LiveId" clId="{590D73F3-66B0-4065-8955-19AFF8200BDA}" dt="2025-08-01T21:39:23.028" v="2148" actId="478"/>
          <ac:spMkLst>
            <pc:docMk/>
            <pc:sldMk cId="3363003701" sldId="343"/>
            <ac:spMk id="8" creationId="{A6D74B3E-A72E-ECB5-3A79-EFFC0D45C792}"/>
          </ac:spMkLst>
        </pc:spChg>
        <pc:spChg chg="add mod">
          <ac:chgData name="Gregory Gunther" userId="28753bda5917ba3e" providerId="LiveId" clId="{590D73F3-66B0-4065-8955-19AFF8200BDA}" dt="2025-08-01T21:39:57.478" v="2151" actId="13822"/>
          <ac:spMkLst>
            <pc:docMk/>
            <pc:sldMk cId="3363003701" sldId="343"/>
            <ac:spMk id="14" creationId="{FCFB815D-397B-EC74-DFF1-5D8E11027AB1}"/>
          </ac:spMkLst>
        </pc:spChg>
        <pc:picChg chg="mod">
          <ac:chgData name="Gregory Gunther" userId="28753bda5917ba3e" providerId="LiveId" clId="{590D73F3-66B0-4065-8955-19AFF8200BDA}" dt="2025-08-01T21:36:38.811" v="2077" actId="1036"/>
          <ac:picMkLst>
            <pc:docMk/>
            <pc:sldMk cId="3363003701" sldId="343"/>
            <ac:picMk id="9" creationId="{0FC358B8-A8EF-71FE-22C8-CDEEE7965CEB}"/>
          </ac:picMkLst>
        </pc:picChg>
        <pc:picChg chg="mod">
          <ac:chgData name="Gregory Gunther" userId="28753bda5917ba3e" providerId="LiveId" clId="{590D73F3-66B0-4065-8955-19AFF8200BDA}" dt="2025-08-01T21:36:42.559" v="2091" actId="1036"/>
          <ac:picMkLst>
            <pc:docMk/>
            <pc:sldMk cId="3363003701" sldId="343"/>
            <ac:picMk id="10" creationId="{5CB8227D-94DC-27F6-E7B2-96F2E9F538FA}"/>
          </ac:picMkLst>
        </pc:picChg>
        <pc:picChg chg="mod">
          <ac:chgData name="Gregory Gunther" userId="28753bda5917ba3e" providerId="LiveId" clId="{590D73F3-66B0-4065-8955-19AFF8200BDA}" dt="2025-08-01T21:36:45.758" v="2099" actId="1035"/>
          <ac:picMkLst>
            <pc:docMk/>
            <pc:sldMk cId="3363003701" sldId="343"/>
            <ac:picMk id="11" creationId="{EBF6B0E9-683E-65FA-0833-5CD28054AE28}"/>
          </ac:picMkLst>
        </pc:picChg>
        <pc:picChg chg="mod">
          <ac:chgData name="Gregory Gunther" userId="28753bda5917ba3e" providerId="LiveId" clId="{590D73F3-66B0-4065-8955-19AFF8200BDA}" dt="2025-08-01T21:36:49.281" v="2108" actId="1036"/>
          <ac:picMkLst>
            <pc:docMk/>
            <pc:sldMk cId="3363003701" sldId="343"/>
            <ac:picMk id="12" creationId="{F8AD590E-F997-5D37-DB8E-F3FBC225B602}"/>
          </ac:picMkLst>
        </pc:picChg>
        <pc:picChg chg="mod">
          <ac:chgData name="Gregory Gunther" userId="28753bda5917ba3e" providerId="LiveId" clId="{590D73F3-66B0-4065-8955-19AFF8200BDA}" dt="2025-08-01T21:36:55.518" v="2121" actId="1035"/>
          <ac:picMkLst>
            <pc:docMk/>
            <pc:sldMk cId="3363003701" sldId="343"/>
            <ac:picMk id="13" creationId="{0DFD43C1-7C2B-AE96-4B03-719B091957C1}"/>
          </ac:picMkLst>
        </pc:picChg>
        <pc:picChg chg="mod">
          <ac:chgData name="Gregory Gunther" userId="28753bda5917ba3e" providerId="LiveId" clId="{590D73F3-66B0-4065-8955-19AFF8200BDA}" dt="2025-08-01T21:03:03.650" v="1532" actId="1076"/>
          <ac:picMkLst>
            <pc:docMk/>
            <pc:sldMk cId="3363003701" sldId="343"/>
            <ac:picMk id="473" creationId="{AF376E36-A78D-0EC7-68BE-4E1C8F0B068E}"/>
          </ac:picMkLst>
        </pc:picChg>
      </pc:sldChg>
      <pc:sldChg chg="new del">
        <pc:chgData name="Gregory Gunther" userId="28753bda5917ba3e" providerId="LiveId" clId="{590D73F3-66B0-4065-8955-19AFF8200BDA}" dt="2025-08-01T21:30:31.386" v="2000" actId="47"/>
        <pc:sldMkLst>
          <pc:docMk/>
          <pc:sldMk cId="4225615229" sldId="344"/>
        </pc:sldMkLst>
      </pc:sldChg>
      <pc:sldChg chg="addSp delSp modSp add mod">
        <pc:chgData name="Gregory Gunther" userId="28753bda5917ba3e" providerId="LiveId" clId="{590D73F3-66B0-4065-8955-19AFF8200BDA}" dt="2025-08-01T22:00:03.701" v="2310" actId="1076"/>
        <pc:sldMkLst>
          <pc:docMk/>
          <pc:sldMk cId="933544707" sldId="345"/>
        </pc:sldMkLst>
        <pc:spChg chg="mod">
          <ac:chgData name="Gregory Gunther" userId="28753bda5917ba3e" providerId="LiveId" clId="{590D73F3-66B0-4065-8955-19AFF8200BDA}" dt="2025-08-01T21:30:44.831" v="2022" actId="20577"/>
          <ac:spMkLst>
            <pc:docMk/>
            <pc:sldMk cId="933544707" sldId="345"/>
            <ac:spMk id="4" creationId="{D34C5246-20AB-AFE7-6A55-9B18650FFC9E}"/>
          </ac:spMkLst>
        </pc:spChg>
        <pc:spChg chg="mod">
          <ac:chgData name="Gregory Gunther" userId="28753bda5917ba3e" providerId="LiveId" clId="{590D73F3-66B0-4065-8955-19AFF8200BDA}" dt="2025-08-01T21:36:15.280" v="2062" actId="1035"/>
          <ac:spMkLst>
            <pc:docMk/>
            <pc:sldMk cId="933544707" sldId="345"/>
            <ac:spMk id="7" creationId="{51586FA1-8C66-6A24-A74A-DED73E85543F}"/>
          </ac:spMkLst>
        </pc:spChg>
        <pc:spChg chg="add mod ord">
          <ac:chgData name="Gregory Gunther" userId="28753bda5917ba3e" providerId="LiveId" clId="{590D73F3-66B0-4065-8955-19AFF8200BDA}" dt="2025-08-01T22:00:03.701" v="2310" actId="1076"/>
          <ac:spMkLst>
            <pc:docMk/>
            <pc:sldMk cId="933544707" sldId="345"/>
            <ac:spMk id="17" creationId="{B112CFCF-A30C-DCEF-E433-E44FB19D55F8}"/>
          </ac:spMkLst>
        </pc:spChg>
        <pc:spChg chg="del">
          <ac:chgData name="Gregory Gunther" userId="28753bda5917ba3e" providerId="LiveId" clId="{590D73F3-66B0-4065-8955-19AFF8200BDA}" dt="2025-08-01T21:34:53.582" v="2038" actId="478"/>
          <ac:spMkLst>
            <pc:docMk/>
            <pc:sldMk cId="933544707" sldId="345"/>
            <ac:spMk id="19" creationId="{023B3C08-8A96-FA64-E6CB-52FA19A0BA8A}"/>
          </ac:spMkLst>
        </pc:spChg>
        <pc:spChg chg="add mod">
          <ac:chgData name="Gregory Gunther" userId="28753bda5917ba3e" providerId="LiveId" clId="{590D73F3-66B0-4065-8955-19AFF8200BDA}" dt="2025-08-01T21:59:53.806" v="2308" actId="1076"/>
          <ac:spMkLst>
            <pc:docMk/>
            <pc:sldMk cId="933544707" sldId="345"/>
            <ac:spMk id="21" creationId="{D35FF9AC-6ACC-B945-F262-6E0B7B3508BC}"/>
          </ac:spMkLst>
        </pc:spChg>
        <pc:picChg chg="add mod">
          <ac:chgData name="Gregory Gunther" userId="28753bda5917ba3e" providerId="LiveId" clId="{590D73F3-66B0-4065-8955-19AFF8200BDA}" dt="2025-08-01T21:33:36.918" v="2029" actId="1076"/>
          <ac:picMkLst>
            <pc:docMk/>
            <pc:sldMk cId="933544707" sldId="345"/>
            <ac:picMk id="5" creationId="{D72FB6D0-D9E9-EEF7-7024-568880C1C65A}"/>
          </ac:picMkLst>
        </pc:picChg>
        <pc:picChg chg="del">
          <ac:chgData name="Gregory Gunther" userId="28753bda5917ba3e" providerId="LiveId" clId="{590D73F3-66B0-4065-8955-19AFF8200BDA}" dt="2025-08-01T21:33:33.160" v="2028" actId="478"/>
          <ac:picMkLst>
            <pc:docMk/>
            <pc:sldMk cId="933544707" sldId="345"/>
            <ac:picMk id="6" creationId="{58D958E1-0B5F-4CD0-CC7A-B646666610B2}"/>
          </ac:picMkLst>
        </pc:picChg>
        <pc:picChg chg="add mod ord">
          <ac:chgData name="Gregory Gunther" userId="28753bda5917ba3e" providerId="LiveId" clId="{590D73F3-66B0-4065-8955-19AFF8200BDA}" dt="2025-08-01T21:35:45.352" v="2049" actId="166"/>
          <ac:picMkLst>
            <pc:docMk/>
            <pc:sldMk cId="933544707" sldId="345"/>
            <ac:picMk id="10" creationId="{2897E188-4E67-F25A-7633-EA0FA0FFC726}"/>
          </ac:picMkLst>
        </pc:picChg>
        <pc:picChg chg="del">
          <ac:chgData name="Gregory Gunther" userId="28753bda5917ba3e" providerId="LiveId" clId="{590D73F3-66B0-4065-8955-19AFF8200BDA}" dt="2025-08-01T21:34:49.613" v="2036" actId="478"/>
          <ac:picMkLst>
            <pc:docMk/>
            <pc:sldMk cId="933544707" sldId="345"/>
            <ac:picMk id="12" creationId="{1AE81FF0-135F-692A-3083-1243CBE82822}"/>
          </ac:picMkLst>
        </pc:picChg>
        <pc:picChg chg="mod">
          <ac:chgData name="Gregory Gunther" userId="28753bda5917ba3e" providerId="LiveId" clId="{590D73F3-66B0-4065-8955-19AFF8200BDA}" dt="2025-08-01T21:35:56.197" v="2051" actId="1076"/>
          <ac:picMkLst>
            <pc:docMk/>
            <pc:sldMk cId="933544707" sldId="345"/>
            <ac:picMk id="13" creationId="{D9063222-B752-F87A-3510-46BA960B3E2B}"/>
          </ac:picMkLst>
        </pc:picChg>
        <pc:picChg chg="add mod">
          <ac:chgData name="Gregory Gunther" userId="28753bda5917ba3e" providerId="LiveId" clId="{590D73F3-66B0-4065-8955-19AFF8200BDA}" dt="2025-08-01T21:37:41.792" v="2127" actId="1076"/>
          <ac:picMkLst>
            <pc:docMk/>
            <pc:sldMk cId="933544707" sldId="345"/>
            <ac:picMk id="14" creationId="{540EC3A8-8335-F961-EEFB-874ED1E4EADF}"/>
          </ac:picMkLst>
        </pc:picChg>
        <pc:picChg chg="del mod">
          <ac:chgData name="Gregory Gunther" userId="28753bda5917ba3e" providerId="LiveId" clId="{590D73F3-66B0-4065-8955-19AFF8200BDA}" dt="2025-08-01T21:34:30.716" v="2031" actId="478"/>
          <ac:picMkLst>
            <pc:docMk/>
            <pc:sldMk cId="933544707" sldId="345"/>
            <ac:picMk id="16" creationId="{56270490-F96E-DBE8-B4AF-F805C1A500E2}"/>
          </ac:picMkLst>
        </pc:picChg>
        <pc:picChg chg="del">
          <ac:chgData name="Gregory Gunther" userId="28753bda5917ba3e" providerId="LiveId" clId="{590D73F3-66B0-4065-8955-19AFF8200BDA}" dt="2025-08-01T21:34:55.791" v="2039" actId="478"/>
          <ac:picMkLst>
            <pc:docMk/>
            <pc:sldMk cId="933544707" sldId="345"/>
            <ac:picMk id="20" creationId="{3A6AD892-BA5B-A574-15DE-58892DF750EC}"/>
          </ac:picMkLst>
        </pc:picChg>
      </pc:sldChg>
      <pc:sldChg chg="addSp delSp modSp add mod">
        <pc:chgData name="Gregory Gunther" userId="28753bda5917ba3e" providerId="LiveId" clId="{590D73F3-66B0-4065-8955-19AFF8200BDA}" dt="2025-08-01T22:13:39.920" v="2328" actId="1076"/>
        <pc:sldMkLst>
          <pc:docMk/>
          <pc:sldMk cId="2210271792" sldId="346"/>
        </pc:sldMkLst>
        <pc:spChg chg="mod">
          <ac:chgData name="Gregory Gunther" userId="28753bda5917ba3e" providerId="LiveId" clId="{590D73F3-66B0-4065-8955-19AFF8200BDA}" dt="2025-08-01T22:13:35.278" v="2327" actId="14100"/>
          <ac:spMkLst>
            <pc:docMk/>
            <pc:sldMk cId="2210271792" sldId="346"/>
            <ac:spMk id="15" creationId="{CEBC8036-3A9B-1A55-094B-850C9F53833E}"/>
          </ac:spMkLst>
        </pc:spChg>
        <pc:spChg chg="mod">
          <ac:chgData name="Gregory Gunther" userId="28753bda5917ba3e" providerId="LiveId" clId="{590D73F3-66B0-4065-8955-19AFF8200BDA}" dt="2025-08-01T22:13:39.920" v="2328" actId="1076"/>
          <ac:spMkLst>
            <pc:docMk/>
            <pc:sldMk cId="2210271792" sldId="346"/>
            <ac:spMk id="17" creationId="{87123785-E833-BD34-E6EC-6B00F1C0CA03}"/>
          </ac:spMkLst>
        </pc:spChg>
        <pc:picChg chg="add mod">
          <ac:chgData name="Gregory Gunther" userId="28753bda5917ba3e" providerId="LiveId" clId="{590D73F3-66B0-4065-8955-19AFF8200BDA}" dt="2025-08-01T22:02:31.044" v="2321" actId="1076"/>
          <ac:picMkLst>
            <pc:docMk/>
            <pc:sldMk cId="2210271792" sldId="346"/>
            <ac:picMk id="3" creationId="{AFE81835-10FA-54D3-C6BE-BC71280C4E67}"/>
          </ac:picMkLst>
        </pc:picChg>
        <pc:picChg chg="del">
          <ac:chgData name="Gregory Gunther" userId="28753bda5917ba3e" providerId="LiveId" clId="{590D73F3-66B0-4065-8955-19AFF8200BDA}" dt="2025-08-01T22:02:18.959" v="2315" actId="478"/>
          <ac:picMkLst>
            <pc:docMk/>
            <pc:sldMk cId="2210271792" sldId="346"/>
            <ac:picMk id="5" creationId="{F99BAD54-BEA8-27B5-8228-15B3A6C5666C}"/>
          </ac:picMkLst>
        </pc:picChg>
        <pc:picChg chg="del">
          <ac:chgData name="Gregory Gunther" userId="28753bda5917ba3e" providerId="LiveId" clId="{590D73F3-66B0-4065-8955-19AFF8200BDA}" dt="2025-08-01T22:02:19.950" v="2316" actId="478"/>
          <ac:picMkLst>
            <pc:docMk/>
            <pc:sldMk cId="2210271792" sldId="346"/>
            <ac:picMk id="7" creationId="{FC5173F7-7C37-E483-59EE-0628CCF09FD6}"/>
          </ac:picMkLst>
        </pc:picChg>
        <pc:picChg chg="del">
          <ac:chgData name="Gregory Gunther" userId="28753bda5917ba3e" providerId="LiveId" clId="{590D73F3-66B0-4065-8955-19AFF8200BDA}" dt="2025-08-01T22:02:21.628" v="2318" actId="478"/>
          <ac:picMkLst>
            <pc:docMk/>
            <pc:sldMk cId="2210271792" sldId="346"/>
            <ac:picMk id="9" creationId="{27EBAB0A-CB51-E3CD-3737-70A58181F878}"/>
          </ac:picMkLst>
        </pc:picChg>
        <pc:picChg chg="del">
          <ac:chgData name="Gregory Gunther" userId="28753bda5917ba3e" providerId="LiveId" clId="{590D73F3-66B0-4065-8955-19AFF8200BDA}" dt="2025-08-01T22:02:20.888" v="2317" actId="478"/>
          <ac:picMkLst>
            <pc:docMk/>
            <pc:sldMk cId="2210271792" sldId="346"/>
            <ac:picMk id="11" creationId="{D4A77D3E-A8C4-8C48-989C-5709E21EF121}"/>
          </ac:picMkLst>
        </pc:picChg>
      </pc:sldChg>
      <pc:sldChg chg="add del">
        <pc:chgData name="Gregory Gunther" userId="28753bda5917ba3e" providerId="LiveId" clId="{590D73F3-66B0-4065-8955-19AFF8200BDA}" dt="2025-08-01T21:40:33.678" v="2157" actId="2696"/>
        <pc:sldMkLst>
          <pc:docMk/>
          <pc:sldMk cId="3691653188" sldId="346"/>
        </pc:sldMkLst>
      </pc:sldChg>
      <pc:sldChg chg="addSp delSp modSp add mod">
        <pc:chgData name="Gregory Gunther" userId="28753bda5917ba3e" providerId="LiveId" clId="{590D73F3-66B0-4065-8955-19AFF8200BDA}" dt="2025-08-01T22:51:14.694" v="2711" actId="1037"/>
        <pc:sldMkLst>
          <pc:docMk/>
          <pc:sldMk cId="0" sldId="347"/>
        </pc:sldMkLst>
        <pc:spChg chg="add mod">
          <ac:chgData name="Gregory Gunther" userId="28753bda5917ba3e" providerId="LiveId" clId="{590D73F3-66B0-4065-8955-19AFF8200BDA}" dt="2025-08-01T22:51:14.694" v="2711" actId="1037"/>
          <ac:spMkLst>
            <pc:docMk/>
            <pc:sldMk cId="0" sldId="347"/>
            <ac:spMk id="2" creationId="{50002F84-0131-9CC9-862E-BCA8E76544BD}"/>
          </ac:spMkLst>
        </pc:spChg>
        <pc:spChg chg="add del mod">
          <ac:chgData name="Gregory Gunther" userId="28753bda5917ba3e" providerId="LiveId" clId="{590D73F3-66B0-4065-8955-19AFF8200BDA}" dt="2025-08-01T22:28:33.666" v="2435" actId="478"/>
          <ac:spMkLst>
            <pc:docMk/>
            <pc:sldMk cId="0" sldId="347"/>
            <ac:spMk id="7" creationId="{E12CD971-E326-7D0F-27F9-DBD9536BCA41}"/>
          </ac:spMkLst>
        </pc:spChg>
        <pc:spChg chg="add mod">
          <ac:chgData name="Gregory Gunther" userId="28753bda5917ba3e" providerId="LiveId" clId="{590D73F3-66B0-4065-8955-19AFF8200BDA}" dt="2025-08-01T22:36:27.985" v="2508" actId="20577"/>
          <ac:spMkLst>
            <pc:docMk/>
            <pc:sldMk cId="0" sldId="347"/>
            <ac:spMk id="9" creationId="{B953C11E-1E11-CF05-8610-91CE104DA374}"/>
          </ac:spMkLst>
        </pc:spChg>
        <pc:spChg chg="add mod">
          <ac:chgData name="Gregory Gunther" userId="28753bda5917ba3e" providerId="LiveId" clId="{590D73F3-66B0-4065-8955-19AFF8200BDA}" dt="2025-08-01T22:36:39.562" v="2512" actId="20577"/>
          <ac:spMkLst>
            <pc:docMk/>
            <pc:sldMk cId="0" sldId="347"/>
            <ac:spMk id="13" creationId="{646B27F9-9B73-DD2B-499B-6270F34994C1}"/>
          </ac:spMkLst>
        </pc:spChg>
        <pc:spChg chg="add mod">
          <ac:chgData name="Gregory Gunther" userId="28753bda5917ba3e" providerId="LiveId" clId="{590D73F3-66B0-4065-8955-19AFF8200BDA}" dt="2025-08-01T22:36:15.148" v="2502" actId="20577"/>
          <ac:spMkLst>
            <pc:docMk/>
            <pc:sldMk cId="0" sldId="347"/>
            <ac:spMk id="17" creationId="{9E0863E0-6858-42BC-23D2-37F05B1B3596}"/>
          </ac:spMkLst>
        </pc:spChg>
        <pc:spChg chg="add mod">
          <ac:chgData name="Gregory Gunther" userId="28753bda5917ba3e" providerId="LiveId" clId="{590D73F3-66B0-4065-8955-19AFF8200BDA}" dt="2025-08-01T22:42:58.067" v="2573" actId="20577"/>
          <ac:spMkLst>
            <pc:docMk/>
            <pc:sldMk cId="0" sldId="347"/>
            <ac:spMk id="21" creationId="{B0DFFB10-F65A-9F91-28E8-90223029D98F}"/>
          </ac:spMkLst>
        </pc:spChg>
        <pc:spChg chg="add mod">
          <ac:chgData name="Gregory Gunther" userId="28753bda5917ba3e" providerId="LiveId" clId="{590D73F3-66B0-4065-8955-19AFF8200BDA}" dt="2025-08-01T22:42:02.175" v="2567" actId="20577"/>
          <ac:spMkLst>
            <pc:docMk/>
            <pc:sldMk cId="0" sldId="347"/>
            <ac:spMk id="25" creationId="{CA6103B0-A0A3-C19B-5ADD-4A77BE245BBC}"/>
          </ac:spMkLst>
        </pc:spChg>
        <pc:spChg chg="add mod">
          <ac:chgData name="Gregory Gunther" userId="28753bda5917ba3e" providerId="LiveId" clId="{590D73F3-66B0-4065-8955-19AFF8200BDA}" dt="2025-08-01T22:44:54.997" v="2607" actId="1076"/>
          <ac:spMkLst>
            <pc:docMk/>
            <pc:sldMk cId="0" sldId="347"/>
            <ac:spMk id="29" creationId="{AE5F41CF-FB6E-CA4C-007E-39300B86471F}"/>
          </ac:spMkLst>
        </pc:spChg>
        <pc:spChg chg="add mod">
          <ac:chgData name="Gregory Gunther" userId="28753bda5917ba3e" providerId="LiveId" clId="{590D73F3-66B0-4065-8955-19AFF8200BDA}" dt="2025-08-01T22:46:09.921" v="2640" actId="1035"/>
          <ac:spMkLst>
            <pc:docMk/>
            <pc:sldMk cId="0" sldId="347"/>
            <ac:spMk id="33" creationId="{61C5DF1A-7C2A-3EB6-0159-21037EB9D4CC}"/>
          </ac:spMkLst>
        </pc:spChg>
        <pc:spChg chg="add mod">
          <ac:chgData name="Gregory Gunther" userId="28753bda5917ba3e" providerId="LiveId" clId="{590D73F3-66B0-4065-8955-19AFF8200BDA}" dt="2025-08-01T22:47:56.401" v="2657" actId="1076"/>
          <ac:spMkLst>
            <pc:docMk/>
            <pc:sldMk cId="0" sldId="347"/>
            <ac:spMk id="37" creationId="{D27F9B5A-A53B-B4E7-3BC5-6203C108BFF7}"/>
          </ac:spMkLst>
        </pc:spChg>
        <pc:spChg chg="add mod">
          <ac:chgData name="Gregory Gunther" userId="28753bda5917ba3e" providerId="LiveId" clId="{590D73F3-66B0-4065-8955-19AFF8200BDA}" dt="2025-08-01T22:50:58.097" v="2705" actId="1076"/>
          <ac:spMkLst>
            <pc:docMk/>
            <pc:sldMk cId="0" sldId="347"/>
            <ac:spMk id="39" creationId="{9E7F6BFD-B7D6-EF63-1B44-6CCB68D4AD64}"/>
          </ac:spMkLst>
        </pc:spChg>
        <pc:spChg chg="del">
          <ac:chgData name="Gregory Gunther" userId="28753bda5917ba3e" providerId="LiveId" clId="{590D73F3-66B0-4065-8955-19AFF8200BDA}" dt="2025-08-01T22:26:58.645" v="2397" actId="478"/>
          <ac:spMkLst>
            <pc:docMk/>
            <pc:sldMk cId="0" sldId="347"/>
            <ac:spMk id="386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27:14.432" v="2402" actId="478"/>
          <ac:spMkLst>
            <pc:docMk/>
            <pc:sldMk cId="0" sldId="347"/>
            <ac:spMk id="387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27:01.058" v="2398" actId="478"/>
          <ac:spMkLst>
            <pc:docMk/>
            <pc:sldMk cId="0" sldId="347"/>
            <ac:spMk id="388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27:12.429" v="2401" actId="478"/>
          <ac:spMkLst>
            <pc:docMk/>
            <pc:sldMk cId="0" sldId="347"/>
            <ac:spMk id="389" creationId="{00000000-0000-0000-0000-000000000000}"/>
          </ac:spMkLst>
        </pc:spChg>
        <pc:spChg chg="mod">
          <ac:chgData name="Gregory Gunther" userId="28753bda5917ba3e" providerId="LiveId" clId="{590D73F3-66B0-4065-8955-19AFF8200BDA}" dt="2025-08-01T22:36:24.313" v="2506" actId="20577"/>
          <ac:spMkLst>
            <pc:docMk/>
            <pc:sldMk cId="0" sldId="347"/>
            <ac:spMk id="390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35:19.781" v="2493" actId="478"/>
          <ac:spMkLst>
            <pc:docMk/>
            <pc:sldMk cId="0" sldId="347"/>
            <ac:spMk id="391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35:24.083" v="2495" actId="478"/>
          <ac:spMkLst>
            <pc:docMk/>
            <pc:sldMk cId="0" sldId="347"/>
            <ac:spMk id="392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35:21.457" v="2494" actId="478"/>
          <ac:spMkLst>
            <pc:docMk/>
            <pc:sldMk cId="0" sldId="347"/>
            <ac:spMk id="393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43:39.175" v="2597" actId="478"/>
          <ac:spMkLst>
            <pc:docMk/>
            <pc:sldMk cId="0" sldId="347"/>
            <ac:spMk id="394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43:32.864" v="2594" actId="478"/>
          <ac:spMkLst>
            <pc:docMk/>
            <pc:sldMk cId="0" sldId="347"/>
            <ac:spMk id="395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43:37.159" v="2596" actId="478"/>
          <ac:spMkLst>
            <pc:docMk/>
            <pc:sldMk cId="0" sldId="347"/>
            <ac:spMk id="396" creationId="{00000000-0000-0000-0000-000000000000}"/>
          </ac:spMkLst>
        </pc:spChg>
        <pc:spChg chg="del">
          <ac:chgData name="Gregory Gunther" userId="28753bda5917ba3e" providerId="LiveId" clId="{590D73F3-66B0-4065-8955-19AFF8200BDA}" dt="2025-08-01T22:43:35.333" v="2595" actId="478"/>
          <ac:spMkLst>
            <pc:docMk/>
            <pc:sldMk cId="0" sldId="347"/>
            <ac:spMk id="397" creationId="{00000000-0000-0000-0000-000000000000}"/>
          </ac:spMkLst>
        </pc:spChg>
        <pc:picChg chg="add mod">
          <ac:chgData name="Gregory Gunther" userId="28753bda5917ba3e" providerId="LiveId" clId="{590D73F3-66B0-4065-8955-19AFF8200BDA}" dt="2025-08-01T22:27:09.634" v="2400" actId="1076"/>
          <ac:picMkLst>
            <pc:docMk/>
            <pc:sldMk cId="0" sldId="347"/>
            <ac:picMk id="4" creationId="{049080E9-7F34-8BB1-04A7-02D52E01A01F}"/>
          </ac:picMkLst>
        </pc:picChg>
        <pc:picChg chg="add mod">
          <ac:chgData name="Gregory Gunther" userId="28753bda5917ba3e" providerId="LiveId" clId="{590D73F3-66B0-4065-8955-19AFF8200BDA}" dt="2025-08-01T22:27:42.681" v="2404" actId="1076"/>
          <ac:picMkLst>
            <pc:docMk/>
            <pc:sldMk cId="0" sldId="347"/>
            <ac:picMk id="6" creationId="{405A173C-119D-6233-8848-7BE43BAF9D00}"/>
          </ac:picMkLst>
        </pc:picChg>
        <pc:picChg chg="add mod">
          <ac:chgData name="Gregory Gunther" userId="28753bda5917ba3e" providerId="LiveId" clId="{590D73F3-66B0-4065-8955-19AFF8200BDA}" dt="2025-08-01T22:29:13.504" v="2438" actId="1076"/>
          <ac:picMkLst>
            <pc:docMk/>
            <pc:sldMk cId="0" sldId="347"/>
            <ac:picMk id="8" creationId="{A6AA07E1-D8EC-4F68-16F8-328E08247D8C}"/>
          </ac:picMkLst>
        </pc:picChg>
        <pc:picChg chg="add mod">
          <ac:chgData name="Gregory Gunther" userId="28753bda5917ba3e" providerId="LiveId" clId="{590D73F3-66B0-4065-8955-19AFF8200BDA}" dt="2025-08-01T22:32:37.421" v="2474" actId="1076"/>
          <ac:picMkLst>
            <pc:docMk/>
            <pc:sldMk cId="0" sldId="347"/>
            <ac:picMk id="11" creationId="{8D7B6A89-E7FD-A52C-4EF0-3B44BC8605A4}"/>
          </ac:picMkLst>
        </pc:picChg>
        <pc:picChg chg="add mod">
          <ac:chgData name="Gregory Gunther" userId="28753bda5917ba3e" providerId="LiveId" clId="{590D73F3-66B0-4065-8955-19AFF8200BDA}" dt="2025-08-01T22:33:08.651" v="2480" actId="1076"/>
          <ac:picMkLst>
            <pc:docMk/>
            <pc:sldMk cId="0" sldId="347"/>
            <ac:picMk id="12" creationId="{8AD8BEBB-B855-E1E5-9403-01CD2C59154B}"/>
          </ac:picMkLst>
        </pc:picChg>
        <pc:picChg chg="add mod">
          <ac:chgData name="Gregory Gunther" userId="28753bda5917ba3e" providerId="LiveId" clId="{590D73F3-66B0-4065-8955-19AFF8200BDA}" dt="2025-08-01T22:35:00.308" v="2488" actId="1076"/>
          <ac:picMkLst>
            <pc:docMk/>
            <pc:sldMk cId="0" sldId="347"/>
            <ac:picMk id="15" creationId="{65537CC4-8F8D-3796-5029-925CDBF05230}"/>
          </ac:picMkLst>
        </pc:picChg>
        <pc:picChg chg="add mod">
          <ac:chgData name="Gregory Gunther" userId="28753bda5917ba3e" providerId="LiveId" clId="{590D73F3-66B0-4065-8955-19AFF8200BDA}" dt="2025-08-01T22:35:14.627" v="2492" actId="1076"/>
          <ac:picMkLst>
            <pc:docMk/>
            <pc:sldMk cId="0" sldId="347"/>
            <ac:picMk id="16" creationId="{FB0A1B21-6FF4-7421-7030-B29CAC9B3544}"/>
          </ac:picMkLst>
        </pc:picChg>
        <pc:picChg chg="add mod">
          <ac:chgData name="Gregory Gunther" userId="28753bda5917ba3e" providerId="LiveId" clId="{590D73F3-66B0-4065-8955-19AFF8200BDA}" dt="2025-08-01T22:37:12.084" v="2514" actId="1076"/>
          <ac:picMkLst>
            <pc:docMk/>
            <pc:sldMk cId="0" sldId="347"/>
            <ac:picMk id="19" creationId="{688CF0B8-E33E-B8FB-B683-A4BF8B625017}"/>
          </ac:picMkLst>
        </pc:picChg>
        <pc:picChg chg="add mod">
          <ac:chgData name="Gregory Gunther" userId="28753bda5917ba3e" providerId="LiveId" clId="{590D73F3-66B0-4065-8955-19AFF8200BDA}" dt="2025-08-01T22:39:11.673" v="2531" actId="1076"/>
          <ac:picMkLst>
            <pc:docMk/>
            <pc:sldMk cId="0" sldId="347"/>
            <ac:picMk id="20" creationId="{4007D225-014E-3F11-4893-EF74A36CF95B}"/>
          </ac:picMkLst>
        </pc:picChg>
        <pc:picChg chg="add mod">
          <ac:chgData name="Gregory Gunther" userId="28753bda5917ba3e" providerId="LiveId" clId="{590D73F3-66B0-4065-8955-19AFF8200BDA}" dt="2025-08-01T22:38:56.216" v="2526" actId="1076"/>
          <ac:picMkLst>
            <pc:docMk/>
            <pc:sldMk cId="0" sldId="347"/>
            <ac:picMk id="23" creationId="{AFC847AA-4BA9-BAFD-3564-9B638DEEE227}"/>
          </ac:picMkLst>
        </pc:picChg>
        <pc:picChg chg="add mod">
          <ac:chgData name="Gregory Gunther" userId="28753bda5917ba3e" providerId="LiveId" clId="{590D73F3-66B0-4065-8955-19AFF8200BDA}" dt="2025-08-01T22:39:06.792" v="2530" actId="14100"/>
          <ac:picMkLst>
            <pc:docMk/>
            <pc:sldMk cId="0" sldId="347"/>
            <ac:picMk id="24" creationId="{22150AC1-6E3E-581D-9AB8-BC5574437784}"/>
          </ac:picMkLst>
        </pc:picChg>
        <pc:picChg chg="add mod">
          <ac:chgData name="Gregory Gunther" userId="28753bda5917ba3e" providerId="LiveId" clId="{590D73F3-66B0-4065-8955-19AFF8200BDA}" dt="2025-08-01T22:43:04.801" v="2576" actId="1076"/>
          <ac:picMkLst>
            <pc:docMk/>
            <pc:sldMk cId="0" sldId="347"/>
            <ac:picMk id="27" creationId="{E3EBD9EC-94E8-4AEA-F321-F79F3F57CED3}"/>
          </ac:picMkLst>
        </pc:picChg>
        <pc:picChg chg="add mod">
          <ac:chgData name="Gregory Gunther" userId="28753bda5917ba3e" providerId="LiveId" clId="{590D73F3-66B0-4065-8955-19AFF8200BDA}" dt="2025-08-01T22:42:41.421" v="2572" actId="688"/>
          <ac:picMkLst>
            <pc:docMk/>
            <pc:sldMk cId="0" sldId="347"/>
            <ac:picMk id="28" creationId="{A92D68A2-F609-6D51-9BE6-F35200E91CEF}"/>
          </ac:picMkLst>
        </pc:picChg>
        <pc:picChg chg="add mod">
          <ac:chgData name="Gregory Gunther" userId="28753bda5917ba3e" providerId="LiveId" clId="{590D73F3-66B0-4065-8955-19AFF8200BDA}" dt="2025-08-01T22:44:06.429" v="2599" actId="1076"/>
          <ac:picMkLst>
            <pc:docMk/>
            <pc:sldMk cId="0" sldId="347"/>
            <ac:picMk id="31" creationId="{B8B6FDB4-2196-99C6-3253-6F374706F4EE}"/>
          </ac:picMkLst>
        </pc:picChg>
        <pc:picChg chg="add mod">
          <ac:chgData name="Gregory Gunther" userId="28753bda5917ba3e" providerId="LiveId" clId="{590D73F3-66B0-4065-8955-19AFF8200BDA}" dt="2025-08-01T22:45:41.418" v="2613" actId="1076"/>
          <ac:picMkLst>
            <pc:docMk/>
            <pc:sldMk cId="0" sldId="347"/>
            <ac:picMk id="32" creationId="{BF15B3A5-370E-E6DE-D82F-FCD41B42B973}"/>
          </ac:picMkLst>
        </pc:picChg>
        <pc:picChg chg="add mod">
          <ac:chgData name="Gregory Gunther" userId="28753bda5917ba3e" providerId="LiveId" clId="{590D73F3-66B0-4065-8955-19AFF8200BDA}" dt="2025-08-01T22:46:53.664" v="2647" actId="1076"/>
          <ac:picMkLst>
            <pc:docMk/>
            <pc:sldMk cId="0" sldId="347"/>
            <ac:picMk id="35" creationId="{786D9EA5-4730-0715-2918-3B53F2440762}"/>
          </ac:picMkLst>
        </pc:picChg>
        <pc:picChg chg="add mod">
          <ac:chgData name="Gregory Gunther" userId="28753bda5917ba3e" providerId="LiveId" clId="{590D73F3-66B0-4065-8955-19AFF8200BDA}" dt="2025-08-01T22:46:48.111" v="2645" actId="688"/>
          <ac:picMkLst>
            <pc:docMk/>
            <pc:sldMk cId="0" sldId="347"/>
            <ac:picMk id="36" creationId="{85AB5489-58A1-91FC-B06F-3DCF7CFA7EFF}"/>
          </ac:picMkLst>
        </pc:picChg>
        <pc:picChg chg="add del">
          <ac:chgData name="Gregory Gunther" userId="28753bda5917ba3e" providerId="LiveId" clId="{590D73F3-66B0-4065-8955-19AFF8200BDA}" dt="2025-08-01T22:23:19.005" v="2365" actId="478"/>
          <ac:picMkLst>
            <pc:docMk/>
            <pc:sldMk cId="0" sldId="347"/>
            <ac:picMk id="384" creationId="{00000000-0000-0000-0000-000000000000}"/>
          </ac:picMkLst>
        </pc:picChg>
        <pc:picChg chg="add del mod">
          <ac:chgData name="Gregory Gunther" userId="28753bda5917ba3e" providerId="LiveId" clId="{590D73F3-66B0-4065-8955-19AFF8200BDA}" dt="2025-08-01T22:51:08.153" v="2708" actId="1076"/>
          <ac:picMkLst>
            <pc:docMk/>
            <pc:sldMk cId="0" sldId="347"/>
            <ac:picMk id="6146" creationId="{A9FBDEFB-AE88-8A3F-3046-A3E8A219B1B9}"/>
          </ac:picMkLst>
        </pc:picChg>
        <pc:cxnChg chg="mod">
          <ac:chgData name="Gregory Gunther" userId="28753bda5917ba3e" providerId="LiveId" clId="{590D73F3-66B0-4065-8955-19AFF8200BDA}" dt="2025-08-01T22:24:01.559" v="2370" actId="692"/>
          <ac:cxnSpMkLst>
            <pc:docMk/>
            <pc:sldMk cId="0" sldId="347"/>
            <ac:cxnSpMk id="398" creationId="{00000000-0000-0000-0000-000000000000}"/>
          </ac:cxnSpMkLst>
        </pc:cxnChg>
        <pc:cxnChg chg="del">
          <ac:chgData name="Gregory Gunther" userId="28753bda5917ba3e" providerId="LiveId" clId="{590D73F3-66B0-4065-8955-19AFF8200BDA}" dt="2025-08-01T22:22:26.032" v="2361" actId="478"/>
          <ac:cxnSpMkLst>
            <pc:docMk/>
            <pc:sldMk cId="0" sldId="347"/>
            <ac:cxnSpMk id="399" creationId="{00000000-0000-0000-0000-000000000000}"/>
          </ac:cxnSpMkLst>
        </pc:cxnChg>
      </pc:sldChg>
      <pc:sldChg chg="delSp modSp add del mod">
        <pc:chgData name="Gregory Gunther" userId="28753bda5917ba3e" providerId="LiveId" clId="{590D73F3-66B0-4065-8955-19AFF8200BDA}" dt="2025-08-01T22:20:02.692" v="2359" actId="2696"/>
        <pc:sldMkLst>
          <pc:docMk/>
          <pc:sldMk cId="1878349851" sldId="347"/>
        </pc:sldMkLst>
        <pc:spChg chg="mod">
          <ac:chgData name="Gregory Gunther" userId="28753bda5917ba3e" providerId="LiveId" clId="{590D73F3-66B0-4065-8955-19AFF8200BDA}" dt="2025-08-01T22:19:27.628" v="2358" actId="14100"/>
          <ac:spMkLst>
            <pc:docMk/>
            <pc:sldMk cId="1878349851" sldId="347"/>
            <ac:spMk id="2" creationId="{48535FE3-3C24-9C3D-B20A-475DEF9EA9AA}"/>
          </ac:spMkLst>
        </pc:spChg>
        <pc:spChg chg="del">
          <ac:chgData name="Gregory Gunther" userId="28753bda5917ba3e" providerId="LiveId" clId="{590D73F3-66B0-4065-8955-19AFF8200BDA}" dt="2025-08-01T22:19:22.441" v="2356" actId="478"/>
          <ac:spMkLst>
            <pc:docMk/>
            <pc:sldMk cId="1878349851" sldId="347"/>
            <ac:spMk id="7" creationId="{4B39A70F-23D8-1B26-7B4A-03535D42072A}"/>
          </ac:spMkLst>
        </pc:spChg>
        <pc:spChg chg="del">
          <ac:chgData name="Gregory Gunther" userId="28753bda5917ba3e" providerId="LiveId" clId="{590D73F3-66B0-4065-8955-19AFF8200BDA}" dt="2025-08-01T22:19:23.628" v="2357" actId="478"/>
          <ac:spMkLst>
            <pc:docMk/>
            <pc:sldMk cId="1878349851" sldId="347"/>
            <ac:spMk id="14" creationId="{4B551C92-60D0-A425-21C8-4506A26C8DE6}"/>
          </ac:spMkLst>
        </pc:spChg>
      </pc:sldChg>
      <pc:sldChg chg="addSp delSp modSp add mod">
        <pc:chgData name="Gregory Gunther" userId="28753bda5917ba3e" providerId="LiveId" clId="{590D73F3-66B0-4065-8955-19AFF8200BDA}" dt="2025-08-02T12:48:24.969" v="3023" actId="1076"/>
        <pc:sldMkLst>
          <pc:docMk/>
          <pc:sldMk cId="0" sldId="348"/>
        </pc:sldMkLst>
        <pc:spChg chg="add del mod">
          <ac:chgData name="Gregory Gunther" userId="28753bda5917ba3e" providerId="LiveId" clId="{590D73F3-66B0-4065-8955-19AFF8200BDA}" dt="2025-08-02T12:28:08.328" v="2750" actId="478"/>
          <ac:spMkLst>
            <pc:docMk/>
            <pc:sldMk cId="0" sldId="348"/>
            <ac:spMk id="2" creationId="{347D5976-39E4-92BA-9B6C-90209D2F1B71}"/>
          </ac:spMkLst>
        </pc:spChg>
        <pc:spChg chg="add mod">
          <ac:chgData name="Gregory Gunther" userId="28753bda5917ba3e" providerId="LiveId" clId="{590D73F3-66B0-4065-8955-19AFF8200BDA}" dt="2025-08-02T12:28:06.310" v="2749" actId="1076"/>
          <ac:spMkLst>
            <pc:docMk/>
            <pc:sldMk cId="0" sldId="348"/>
            <ac:spMk id="3" creationId="{252AA5F2-1522-A0EF-7585-DF28843B324E}"/>
          </ac:spMkLst>
        </pc:spChg>
        <pc:spChg chg="add mod">
          <ac:chgData name="Gregory Gunther" userId="28753bda5917ba3e" providerId="LiveId" clId="{590D73F3-66B0-4065-8955-19AFF8200BDA}" dt="2025-08-02T12:34:22.470" v="2843" actId="1037"/>
          <ac:spMkLst>
            <pc:docMk/>
            <pc:sldMk cId="0" sldId="348"/>
            <ac:spMk id="12" creationId="{A38243C9-B86A-51BC-E8DF-E6E1F81C4C44}"/>
          </ac:spMkLst>
        </pc:spChg>
        <pc:spChg chg="add mod">
          <ac:chgData name="Gregory Gunther" userId="28753bda5917ba3e" providerId="LiveId" clId="{590D73F3-66B0-4065-8955-19AFF8200BDA}" dt="2025-08-02T12:37:50.518" v="2914" actId="20577"/>
          <ac:spMkLst>
            <pc:docMk/>
            <pc:sldMk cId="0" sldId="348"/>
            <ac:spMk id="17" creationId="{5B2404EB-2932-6ED0-1215-DA1E484C2FBE}"/>
          </ac:spMkLst>
        </pc:spChg>
        <pc:spChg chg="add mod">
          <ac:chgData name="Gregory Gunther" userId="28753bda5917ba3e" providerId="LiveId" clId="{590D73F3-66B0-4065-8955-19AFF8200BDA}" dt="2025-08-02T12:40:29.314" v="2976" actId="1038"/>
          <ac:spMkLst>
            <pc:docMk/>
            <pc:sldMk cId="0" sldId="348"/>
            <ac:spMk id="20" creationId="{0B3968A8-1984-2C76-62B0-48BFE6F0C820}"/>
          </ac:spMkLst>
        </pc:spChg>
        <pc:spChg chg="add mod">
          <ac:chgData name="Gregory Gunther" userId="28753bda5917ba3e" providerId="LiveId" clId="{590D73F3-66B0-4065-8955-19AFF8200BDA}" dt="2025-08-02T12:40:53.234" v="2979" actId="1076"/>
          <ac:spMkLst>
            <pc:docMk/>
            <pc:sldMk cId="0" sldId="348"/>
            <ac:spMk id="21" creationId="{7D3070B3-1A97-6AB4-F151-CC5792E2F8EE}"/>
          </ac:spMkLst>
        </pc:spChg>
        <pc:spChg chg="add del">
          <ac:chgData name="Gregory Gunther" userId="28753bda5917ba3e" providerId="LiveId" clId="{590D73F3-66B0-4065-8955-19AFF8200BDA}" dt="2025-08-02T12:48:06.112" v="3021" actId="22"/>
          <ac:spMkLst>
            <pc:docMk/>
            <pc:sldMk cId="0" sldId="348"/>
            <ac:spMk id="23" creationId="{92D7C987-E7A8-2BA3-3E48-EAE0DBEEB64B}"/>
          </ac:spMkLst>
        </pc:spChg>
        <pc:spChg chg="add mod">
          <ac:chgData name="Gregory Gunther" userId="28753bda5917ba3e" providerId="LiveId" clId="{590D73F3-66B0-4065-8955-19AFF8200BDA}" dt="2025-08-02T12:48:24.969" v="3023" actId="1076"/>
          <ac:spMkLst>
            <pc:docMk/>
            <pc:sldMk cId="0" sldId="348"/>
            <ac:spMk id="25" creationId="{9BCA24E6-D2CC-FCD1-DEB2-57B86CC14E8E}"/>
          </ac:spMkLst>
        </pc:spChg>
        <pc:spChg chg="mod">
          <ac:chgData name="Gregory Gunther" userId="28753bda5917ba3e" providerId="LiveId" clId="{590D73F3-66B0-4065-8955-19AFF8200BDA}" dt="2025-08-02T12:29:49.706" v="2786" actId="1076"/>
          <ac:spMkLst>
            <pc:docMk/>
            <pc:sldMk cId="0" sldId="348"/>
            <ac:spMk id="511" creationId="{00000000-0000-0000-0000-000000000000}"/>
          </ac:spMkLst>
        </pc:spChg>
        <pc:spChg chg="del mod">
          <ac:chgData name="Gregory Gunther" userId="28753bda5917ba3e" providerId="LiveId" clId="{590D73F3-66B0-4065-8955-19AFF8200BDA}" dt="2025-08-02T12:29:39.405" v="2784" actId="478"/>
          <ac:spMkLst>
            <pc:docMk/>
            <pc:sldMk cId="0" sldId="348"/>
            <ac:spMk id="512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29:30.752" v="2782" actId="478"/>
          <ac:spMkLst>
            <pc:docMk/>
            <pc:sldMk cId="0" sldId="348"/>
            <ac:spMk id="513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34:54.295" v="2869" actId="478"/>
          <ac:spMkLst>
            <pc:docMk/>
            <pc:sldMk cId="0" sldId="348"/>
            <ac:spMk id="514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34:54.295" v="2869" actId="478"/>
          <ac:spMkLst>
            <pc:docMk/>
            <pc:sldMk cId="0" sldId="348"/>
            <ac:spMk id="515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34:54.295" v="2869" actId="478"/>
          <ac:spMkLst>
            <pc:docMk/>
            <pc:sldMk cId="0" sldId="348"/>
            <ac:spMk id="516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33:49.145" v="2794" actId="478"/>
          <ac:spMkLst>
            <pc:docMk/>
            <pc:sldMk cId="0" sldId="348"/>
            <ac:spMk id="517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33:52.530" v="2795" actId="478"/>
          <ac:spMkLst>
            <pc:docMk/>
            <pc:sldMk cId="0" sldId="348"/>
            <ac:spMk id="518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33:46" v="2793" actId="478"/>
          <ac:spMkLst>
            <pc:docMk/>
            <pc:sldMk cId="0" sldId="348"/>
            <ac:spMk id="519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35:00.207" v="2870" actId="478"/>
          <ac:spMkLst>
            <pc:docMk/>
            <pc:sldMk cId="0" sldId="348"/>
            <ac:spMk id="520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35:00.207" v="2870" actId="478"/>
          <ac:spMkLst>
            <pc:docMk/>
            <pc:sldMk cId="0" sldId="348"/>
            <ac:spMk id="521" creationId="{00000000-0000-0000-0000-000000000000}"/>
          </ac:spMkLst>
        </pc:spChg>
        <pc:spChg chg="del">
          <ac:chgData name="Gregory Gunther" userId="28753bda5917ba3e" providerId="LiveId" clId="{590D73F3-66B0-4065-8955-19AFF8200BDA}" dt="2025-08-02T12:35:00.207" v="2870" actId="478"/>
          <ac:spMkLst>
            <pc:docMk/>
            <pc:sldMk cId="0" sldId="348"/>
            <ac:spMk id="522" creationId="{00000000-0000-0000-0000-000000000000}"/>
          </ac:spMkLst>
        </pc:spChg>
        <pc:spChg chg="mod">
          <ac:chgData name="Gregory Gunther" userId="28753bda5917ba3e" providerId="LiveId" clId="{590D73F3-66B0-4065-8955-19AFF8200BDA}" dt="2025-08-02T12:34:43.310" v="2868" actId="207"/>
          <ac:spMkLst>
            <pc:docMk/>
            <pc:sldMk cId="0" sldId="348"/>
            <ac:spMk id="524" creationId="{00000000-0000-0000-0000-000000000000}"/>
          </ac:spMkLst>
        </pc:spChg>
        <pc:picChg chg="add mod">
          <ac:chgData name="Gregory Gunther" userId="28753bda5917ba3e" providerId="LiveId" clId="{590D73F3-66B0-4065-8955-19AFF8200BDA}" dt="2025-08-02T12:31:41.624" v="2790" actId="1076"/>
          <ac:picMkLst>
            <pc:docMk/>
            <pc:sldMk cId="0" sldId="348"/>
            <ac:picMk id="11" creationId="{F0280F2C-8EE0-7018-3814-277DF2207642}"/>
          </ac:picMkLst>
        </pc:picChg>
        <pc:picChg chg="add mod">
          <ac:chgData name="Gregory Gunther" userId="28753bda5917ba3e" providerId="LiveId" clId="{590D73F3-66B0-4065-8955-19AFF8200BDA}" dt="2025-08-02T12:34:04.230" v="2805" actId="1038"/>
          <ac:picMkLst>
            <pc:docMk/>
            <pc:sldMk cId="0" sldId="348"/>
            <ac:picMk id="14" creationId="{793E87C4-CDCF-8509-4817-C26AF6852C06}"/>
          </ac:picMkLst>
        </pc:picChg>
        <pc:picChg chg="add mod">
          <ac:chgData name="Gregory Gunther" userId="28753bda5917ba3e" providerId="LiveId" clId="{590D73F3-66B0-4065-8955-19AFF8200BDA}" dt="2025-08-02T12:37:23.574" v="2893" actId="14100"/>
          <ac:picMkLst>
            <pc:docMk/>
            <pc:sldMk cId="0" sldId="348"/>
            <ac:picMk id="16" creationId="{4EE10513-7C43-79C0-CE74-0A2CEDB1AE00}"/>
          </ac:picMkLst>
        </pc:picChg>
        <pc:picChg chg="add mod">
          <ac:chgData name="Gregory Gunther" userId="28753bda5917ba3e" providerId="LiveId" clId="{590D73F3-66B0-4065-8955-19AFF8200BDA}" dt="2025-08-02T12:39:52.491" v="2921" actId="14100"/>
          <ac:picMkLst>
            <pc:docMk/>
            <pc:sldMk cId="0" sldId="348"/>
            <ac:picMk id="19" creationId="{BF3FBDE3-437D-2488-87AA-8B3918AC688D}"/>
          </ac:picMkLst>
        </pc:picChg>
        <pc:picChg chg="del">
          <ac:chgData name="Gregory Gunther" userId="28753bda5917ba3e" providerId="LiveId" clId="{590D73F3-66B0-4065-8955-19AFF8200BDA}" dt="2025-08-02T12:26:03.143" v="2717" actId="478"/>
          <ac:picMkLst>
            <pc:docMk/>
            <pc:sldMk cId="0" sldId="348"/>
            <ac:picMk id="510" creationId="{00000000-0000-0000-0000-000000000000}"/>
          </ac:picMkLst>
        </pc:picChg>
        <pc:cxnChg chg="add mod">
          <ac:chgData name="Gregory Gunther" userId="28753bda5917ba3e" providerId="LiveId" clId="{590D73F3-66B0-4065-8955-19AFF8200BDA}" dt="2025-08-02T12:28:53.449" v="2755" actId="1076"/>
          <ac:cxnSpMkLst>
            <pc:docMk/>
            <pc:sldMk cId="0" sldId="348"/>
            <ac:cxnSpMk id="6" creationId="{36614AE2-4E41-8D48-818E-9849BFC146CB}"/>
          </ac:cxnSpMkLst>
        </pc:cxnChg>
        <pc:cxnChg chg="add mod">
          <ac:chgData name="Gregory Gunther" userId="28753bda5917ba3e" providerId="LiveId" clId="{590D73F3-66B0-4065-8955-19AFF8200BDA}" dt="2025-08-02T12:29:07.214" v="2758" actId="1076"/>
          <ac:cxnSpMkLst>
            <pc:docMk/>
            <pc:sldMk cId="0" sldId="348"/>
            <ac:cxnSpMk id="7" creationId="{DBDCEB81-0900-67B5-47E6-AF38A550F49C}"/>
          </ac:cxnSpMkLst>
        </pc:cxnChg>
        <pc:cxnChg chg="add mod">
          <ac:chgData name="Gregory Gunther" userId="28753bda5917ba3e" providerId="LiveId" clId="{590D73F3-66B0-4065-8955-19AFF8200BDA}" dt="2025-08-02T12:29:15.335" v="2760" actId="1076"/>
          <ac:cxnSpMkLst>
            <pc:docMk/>
            <pc:sldMk cId="0" sldId="348"/>
            <ac:cxnSpMk id="9" creationId="{EA61CB29-C36B-B95F-FB2E-E353D2BD1F64}"/>
          </ac:cxnSpMkLst>
        </pc:cxnChg>
        <pc:cxnChg chg="mod">
          <ac:chgData name="Gregory Gunther" userId="28753bda5917ba3e" providerId="LiveId" clId="{590D73F3-66B0-4065-8955-19AFF8200BDA}" dt="2025-08-02T12:28:43.399" v="2753" actId="692"/>
          <ac:cxnSpMkLst>
            <pc:docMk/>
            <pc:sldMk cId="0" sldId="348"/>
            <ac:cxnSpMk id="508" creationId="{00000000-0000-0000-0000-000000000000}"/>
          </ac:cxnSpMkLst>
        </pc:cxnChg>
        <pc:cxnChg chg="del mod">
          <ac:chgData name="Gregory Gunther" userId="28753bda5917ba3e" providerId="LiveId" clId="{590D73F3-66B0-4065-8955-19AFF8200BDA}" dt="2025-08-02T12:28:00.840" v="2748" actId="478"/>
          <ac:cxnSpMkLst>
            <pc:docMk/>
            <pc:sldMk cId="0" sldId="348"/>
            <ac:cxnSpMk id="509" creationId="{00000000-0000-0000-0000-000000000000}"/>
          </ac:cxnSpMkLst>
        </pc:cxnChg>
      </pc:sldChg>
      <pc:sldChg chg="addSp delSp modSp add mod">
        <pc:chgData name="Gregory Gunther" userId="28753bda5917ba3e" providerId="LiveId" clId="{590D73F3-66B0-4065-8955-19AFF8200BDA}" dt="2025-08-02T21:25:27.687" v="3505" actId="1076"/>
        <pc:sldMkLst>
          <pc:docMk/>
          <pc:sldMk cId="2129012093" sldId="349"/>
        </pc:sldMkLst>
        <pc:spChg chg="mod">
          <ac:chgData name="Gregory Gunther" userId="28753bda5917ba3e" providerId="LiveId" clId="{590D73F3-66B0-4065-8955-19AFF8200BDA}" dt="2025-08-02T20:41:54.136" v="3070" actId="20577"/>
          <ac:spMkLst>
            <pc:docMk/>
            <pc:sldMk cId="2129012093" sldId="349"/>
            <ac:spMk id="3" creationId="{A7D73DBE-8EE2-A212-E244-0BEEAB4242DB}"/>
          </ac:spMkLst>
        </pc:spChg>
        <pc:spChg chg="mod">
          <ac:chgData name="Gregory Gunther" userId="28753bda5917ba3e" providerId="LiveId" clId="{590D73F3-66B0-4065-8955-19AFF8200BDA}" dt="2025-08-02T20:44:22.879" v="3177" actId="1076"/>
          <ac:spMkLst>
            <pc:docMk/>
            <pc:sldMk cId="2129012093" sldId="349"/>
            <ac:spMk id="12" creationId="{BD47D530-BEB2-6818-F5F7-1679D29D569B}"/>
          </ac:spMkLst>
        </pc:spChg>
        <pc:spChg chg="mod">
          <ac:chgData name="Gregory Gunther" userId="28753bda5917ba3e" providerId="LiveId" clId="{590D73F3-66B0-4065-8955-19AFF8200BDA}" dt="2025-08-02T20:52:36.518" v="3212" actId="20577"/>
          <ac:spMkLst>
            <pc:docMk/>
            <pc:sldMk cId="2129012093" sldId="349"/>
            <ac:spMk id="17" creationId="{4B27E3BA-E468-A8FB-6003-4A422C4AE009}"/>
          </ac:spMkLst>
        </pc:spChg>
        <pc:spChg chg="mod">
          <ac:chgData name="Gregory Gunther" userId="28753bda5917ba3e" providerId="LiveId" clId="{590D73F3-66B0-4065-8955-19AFF8200BDA}" dt="2025-08-02T20:55:16.817" v="3366" actId="1036"/>
          <ac:spMkLst>
            <pc:docMk/>
            <pc:sldMk cId="2129012093" sldId="349"/>
            <ac:spMk id="20" creationId="{D456985E-7381-E963-8619-C935F0653EE8}"/>
          </ac:spMkLst>
        </pc:spChg>
        <pc:spChg chg="del">
          <ac:chgData name="Gregory Gunther" userId="28753bda5917ba3e" providerId="LiveId" clId="{590D73F3-66B0-4065-8955-19AFF8200BDA}" dt="2025-08-02T20:44:29.230" v="3178" actId="478"/>
          <ac:spMkLst>
            <pc:docMk/>
            <pc:sldMk cId="2129012093" sldId="349"/>
            <ac:spMk id="21" creationId="{541536DA-02C1-D93E-CC52-605D591E1420}"/>
          </ac:spMkLst>
        </pc:spChg>
        <pc:spChg chg="add mod">
          <ac:chgData name="Gregory Gunther" userId="28753bda5917ba3e" providerId="LiveId" clId="{590D73F3-66B0-4065-8955-19AFF8200BDA}" dt="2025-08-02T20:58:49.974" v="3406" actId="20577"/>
          <ac:spMkLst>
            <pc:docMk/>
            <pc:sldMk cId="2129012093" sldId="349"/>
            <ac:spMk id="23" creationId="{EA1AA2C9-B832-1239-DD3C-65C170FE297D}"/>
          </ac:spMkLst>
        </pc:spChg>
        <pc:spChg chg="del">
          <ac:chgData name="Gregory Gunther" userId="28753bda5917ba3e" providerId="LiveId" clId="{590D73F3-66B0-4065-8955-19AFF8200BDA}" dt="2025-08-02T20:44:33.032" v="3179" actId="478"/>
          <ac:spMkLst>
            <pc:docMk/>
            <pc:sldMk cId="2129012093" sldId="349"/>
            <ac:spMk id="25" creationId="{87427BA5-AA71-58E5-FAA0-35FFFD4666AA}"/>
          </ac:spMkLst>
        </pc:spChg>
        <pc:spChg chg="add mod">
          <ac:chgData name="Gregory Gunther" userId="28753bda5917ba3e" providerId="LiveId" clId="{590D73F3-66B0-4065-8955-19AFF8200BDA}" dt="2025-08-02T20:58:57.998" v="3408" actId="1076"/>
          <ac:spMkLst>
            <pc:docMk/>
            <pc:sldMk cId="2129012093" sldId="349"/>
            <ac:spMk id="26" creationId="{5EA5BFC4-0601-1B39-84B0-54A5AD7EE84B}"/>
          </ac:spMkLst>
        </pc:spChg>
        <pc:spChg chg="add mod">
          <ac:chgData name="Gregory Gunther" userId="28753bda5917ba3e" providerId="LiveId" clId="{590D73F3-66B0-4065-8955-19AFF8200BDA}" dt="2025-08-02T21:25:20.121" v="3504" actId="1076"/>
          <ac:spMkLst>
            <pc:docMk/>
            <pc:sldMk cId="2129012093" sldId="349"/>
            <ac:spMk id="27" creationId="{6A9CC4E1-F660-6753-A023-02552ABC054F}"/>
          </ac:spMkLst>
        </pc:spChg>
        <pc:spChg chg="add mod">
          <ac:chgData name="Gregory Gunther" userId="28753bda5917ba3e" providerId="LiveId" clId="{590D73F3-66B0-4065-8955-19AFF8200BDA}" dt="2025-08-02T21:25:27.687" v="3505" actId="1076"/>
          <ac:spMkLst>
            <pc:docMk/>
            <pc:sldMk cId="2129012093" sldId="349"/>
            <ac:spMk id="29" creationId="{693F53C2-77B4-0FA0-AF0C-79C793B4D3F5}"/>
          </ac:spMkLst>
        </pc:spChg>
        <pc:spChg chg="del mod">
          <ac:chgData name="Gregory Gunther" userId="28753bda5917ba3e" providerId="LiveId" clId="{590D73F3-66B0-4065-8955-19AFF8200BDA}" dt="2025-08-02T20:56:22.448" v="3368" actId="478"/>
          <ac:spMkLst>
            <pc:docMk/>
            <pc:sldMk cId="2129012093" sldId="349"/>
            <ac:spMk id="511" creationId="{7E540175-F0A4-982F-3E70-F57D125B451E}"/>
          </ac:spMkLst>
        </pc:spChg>
        <pc:picChg chg="add del mod">
          <ac:chgData name="Gregory Gunther" userId="28753bda5917ba3e" providerId="LiveId" clId="{590D73F3-66B0-4065-8955-19AFF8200BDA}" dt="2025-08-02T20:56:19.383" v="3367" actId="478"/>
          <ac:picMkLst>
            <pc:docMk/>
            <pc:sldMk cId="2129012093" sldId="349"/>
            <ac:picMk id="4" creationId="{9A410A1B-D5D4-2779-E2DA-186F6F0251C8}"/>
          </ac:picMkLst>
        </pc:picChg>
        <pc:picChg chg="add mod">
          <ac:chgData name="Gregory Gunther" userId="28753bda5917ba3e" providerId="LiveId" clId="{590D73F3-66B0-4065-8955-19AFF8200BDA}" dt="2025-08-02T20:44:01.283" v="3163" actId="14100"/>
          <ac:picMkLst>
            <pc:docMk/>
            <pc:sldMk cId="2129012093" sldId="349"/>
            <ac:picMk id="8" creationId="{94DFAB1C-05B4-6909-9618-453874125FBF}"/>
          </ac:picMkLst>
        </pc:picChg>
        <pc:picChg chg="del">
          <ac:chgData name="Gregory Gunther" userId="28753bda5917ba3e" providerId="LiveId" clId="{590D73F3-66B0-4065-8955-19AFF8200BDA}" dt="2025-08-02T20:42:00.460" v="3071" actId="478"/>
          <ac:picMkLst>
            <pc:docMk/>
            <pc:sldMk cId="2129012093" sldId="349"/>
            <ac:picMk id="11" creationId="{87800931-D2DC-C806-4B90-B489CB5CCB6A}"/>
          </ac:picMkLst>
        </pc:picChg>
        <pc:picChg chg="add mod">
          <ac:chgData name="Gregory Gunther" userId="28753bda5917ba3e" providerId="LiveId" clId="{590D73F3-66B0-4065-8955-19AFF8200BDA}" dt="2025-08-02T20:52:56.334" v="3231" actId="1037"/>
          <ac:picMkLst>
            <pc:docMk/>
            <pc:sldMk cId="2129012093" sldId="349"/>
            <ac:picMk id="13" creationId="{9A2BDB63-F658-C83B-7C59-C2775FE55A8C}"/>
          </ac:picMkLst>
        </pc:picChg>
        <pc:picChg chg="del">
          <ac:chgData name="Gregory Gunther" userId="28753bda5917ba3e" providerId="LiveId" clId="{590D73F3-66B0-4065-8955-19AFF8200BDA}" dt="2025-08-02T20:43:15.222" v="3114" actId="478"/>
          <ac:picMkLst>
            <pc:docMk/>
            <pc:sldMk cId="2129012093" sldId="349"/>
            <ac:picMk id="14" creationId="{323408EE-8155-5D0A-C0C9-0C111C78E725}"/>
          </ac:picMkLst>
        </pc:picChg>
        <pc:picChg chg="del">
          <ac:chgData name="Gregory Gunther" userId="28753bda5917ba3e" providerId="LiveId" clId="{590D73F3-66B0-4065-8955-19AFF8200BDA}" dt="2025-08-02T20:52:07.325" v="3180" actId="478"/>
          <ac:picMkLst>
            <pc:docMk/>
            <pc:sldMk cId="2129012093" sldId="349"/>
            <ac:picMk id="16" creationId="{B09C5715-3812-3160-34AF-37CE66DB43F1}"/>
          </ac:picMkLst>
        </pc:picChg>
        <pc:picChg chg="add mod">
          <ac:chgData name="Gregory Gunther" userId="28753bda5917ba3e" providerId="LiveId" clId="{590D73F3-66B0-4065-8955-19AFF8200BDA}" dt="2025-08-02T20:54:12.035" v="3249" actId="1035"/>
          <ac:picMkLst>
            <pc:docMk/>
            <pc:sldMk cId="2129012093" sldId="349"/>
            <ac:picMk id="18" creationId="{E7DD629C-BD30-6823-7DE1-22CD01A8A3F7}"/>
          </ac:picMkLst>
        </pc:picChg>
        <pc:picChg chg="del">
          <ac:chgData name="Gregory Gunther" userId="28753bda5917ba3e" providerId="LiveId" clId="{590D73F3-66B0-4065-8955-19AFF8200BDA}" dt="2025-08-02T20:53:11.576" v="3232" actId="478"/>
          <ac:picMkLst>
            <pc:docMk/>
            <pc:sldMk cId="2129012093" sldId="349"/>
            <ac:picMk id="19" creationId="{909D8F63-E1E9-5FEF-03CD-E414945B19C7}"/>
          </ac:picMkLst>
        </pc:picChg>
      </pc:sldChg>
      <pc:sldChg chg="addSp delSp modSp add mod">
        <pc:chgData name="Gregory Gunther" userId="28753bda5917ba3e" providerId="LiveId" clId="{590D73F3-66B0-4065-8955-19AFF8200BDA}" dt="2025-08-02T21:32:28.046" v="3621" actId="1076"/>
        <pc:sldMkLst>
          <pc:docMk/>
          <pc:sldMk cId="1242710329" sldId="350"/>
        </pc:sldMkLst>
        <pc:spChg chg="mod">
          <ac:chgData name="Gregory Gunther" userId="28753bda5917ba3e" providerId="LiveId" clId="{590D73F3-66B0-4065-8955-19AFF8200BDA}" dt="2025-08-02T21:28:04.421" v="3528" actId="20577"/>
          <ac:spMkLst>
            <pc:docMk/>
            <pc:sldMk cId="1242710329" sldId="350"/>
            <ac:spMk id="2" creationId="{82D2FA5D-0229-605F-3BAC-FD24252BA059}"/>
          </ac:spMkLst>
        </pc:spChg>
        <pc:spChg chg="add mod">
          <ac:chgData name="Gregory Gunther" userId="28753bda5917ba3e" providerId="LiveId" clId="{590D73F3-66B0-4065-8955-19AFF8200BDA}" dt="2025-08-02T21:30:50.085" v="3576" actId="14861"/>
          <ac:spMkLst>
            <pc:docMk/>
            <pc:sldMk cId="1242710329" sldId="350"/>
            <ac:spMk id="3" creationId="{7061A276-FA87-71D2-2C29-3FCFBDBD7043}"/>
          </ac:spMkLst>
        </pc:spChg>
        <pc:spChg chg="add mod">
          <ac:chgData name="Gregory Gunther" userId="28753bda5917ba3e" providerId="LiveId" clId="{590D73F3-66B0-4065-8955-19AFF8200BDA}" dt="2025-08-02T21:32:19.363" v="3619" actId="15"/>
          <ac:spMkLst>
            <pc:docMk/>
            <pc:sldMk cId="1242710329" sldId="350"/>
            <ac:spMk id="5" creationId="{AADA689A-2CF1-88C9-326F-6A23879A241B}"/>
          </ac:spMkLst>
        </pc:spChg>
        <pc:spChg chg="del mod">
          <ac:chgData name="Gregory Gunther" userId="28753bda5917ba3e" providerId="LiveId" clId="{590D73F3-66B0-4065-8955-19AFF8200BDA}" dt="2025-08-02T21:30:59.018" v="3580"/>
          <ac:spMkLst>
            <pc:docMk/>
            <pc:sldMk cId="1242710329" sldId="350"/>
            <ac:spMk id="6" creationId="{F6260326-50F8-AA44-D952-B0C03693B76E}"/>
          </ac:spMkLst>
        </pc:spChg>
        <pc:spChg chg="del">
          <ac:chgData name="Gregory Gunther" userId="28753bda5917ba3e" providerId="LiveId" clId="{590D73F3-66B0-4065-8955-19AFF8200BDA}" dt="2025-08-02T21:01:13.627" v="3411" actId="478"/>
          <ac:spMkLst>
            <pc:docMk/>
            <pc:sldMk cId="1242710329" sldId="350"/>
            <ac:spMk id="7" creationId="{0FE89B3A-B842-9DA4-ADCA-20BA05B4A9DE}"/>
          </ac:spMkLst>
        </pc:spChg>
        <pc:spChg chg="del">
          <ac:chgData name="Gregory Gunther" userId="28753bda5917ba3e" providerId="LiveId" clId="{590D73F3-66B0-4065-8955-19AFF8200BDA}" dt="2025-08-02T21:01:10.114" v="3410" actId="478"/>
          <ac:spMkLst>
            <pc:docMk/>
            <pc:sldMk cId="1242710329" sldId="350"/>
            <ac:spMk id="14" creationId="{041BB296-F98E-4D0D-E056-6301CE455440}"/>
          </ac:spMkLst>
        </pc:spChg>
        <pc:spChg chg="mod">
          <ac:chgData name="Gregory Gunther" userId="28753bda5917ba3e" providerId="LiveId" clId="{590D73F3-66B0-4065-8955-19AFF8200BDA}" dt="2025-08-02T21:30:55.232" v="3577" actId="14861"/>
          <ac:spMkLst>
            <pc:docMk/>
            <pc:sldMk cId="1242710329" sldId="350"/>
            <ac:spMk id="475" creationId="{C6940783-8C37-713E-D3DF-EEDB8E1F3E7D}"/>
          </ac:spMkLst>
        </pc:spChg>
        <pc:picChg chg="add mod">
          <ac:chgData name="Gregory Gunther" userId="28753bda5917ba3e" providerId="LiveId" clId="{590D73F3-66B0-4065-8955-19AFF8200BDA}" dt="2025-08-02T21:30:32.752" v="3575" actId="1076"/>
          <ac:picMkLst>
            <pc:docMk/>
            <pc:sldMk cId="1242710329" sldId="350"/>
            <ac:picMk id="4" creationId="{CFCBBA47-D7B3-E744-35A1-3E8A191E494C}"/>
          </ac:picMkLst>
        </pc:picChg>
        <pc:picChg chg="add mod">
          <ac:chgData name="Gregory Gunther" userId="28753bda5917ba3e" providerId="LiveId" clId="{590D73F3-66B0-4065-8955-19AFF8200BDA}" dt="2025-08-02T21:32:28.046" v="3621" actId="1076"/>
          <ac:picMkLst>
            <pc:docMk/>
            <pc:sldMk cId="1242710329" sldId="350"/>
            <ac:picMk id="8" creationId="{440F3BFC-2E66-69FF-C857-9320356C446A}"/>
          </ac:picMkLst>
        </pc:picChg>
        <pc:picChg chg="mod">
          <ac:chgData name="Gregory Gunther" userId="28753bda5917ba3e" providerId="LiveId" clId="{590D73F3-66B0-4065-8955-19AFF8200BDA}" dt="2025-08-02T21:29:27.393" v="3550" actId="1076"/>
          <ac:picMkLst>
            <pc:docMk/>
            <pc:sldMk cId="1242710329" sldId="350"/>
            <ac:picMk id="9" creationId="{65D99BB8-A9AD-469F-768A-BBA4F6F561FC}"/>
          </ac:picMkLst>
        </pc:picChg>
        <pc:picChg chg="del">
          <ac:chgData name="Gregory Gunther" userId="28753bda5917ba3e" providerId="LiveId" clId="{590D73F3-66B0-4065-8955-19AFF8200BDA}" dt="2025-08-02T21:31:01.294" v="3581" actId="478"/>
          <ac:picMkLst>
            <pc:docMk/>
            <pc:sldMk cId="1242710329" sldId="350"/>
            <ac:picMk id="10" creationId="{BF113C9C-F461-9C64-D9A0-0DE8AAC6A20A}"/>
          </ac:picMkLst>
        </pc:picChg>
        <pc:picChg chg="del">
          <ac:chgData name="Gregory Gunther" userId="28753bda5917ba3e" providerId="LiveId" clId="{590D73F3-66B0-4065-8955-19AFF8200BDA}" dt="2025-08-02T21:31:03.381" v="3582" actId="478"/>
          <ac:picMkLst>
            <pc:docMk/>
            <pc:sldMk cId="1242710329" sldId="350"/>
            <ac:picMk id="11" creationId="{A78562ED-4644-0E0A-0F66-EAE95022AA54}"/>
          </ac:picMkLst>
        </pc:picChg>
        <pc:picChg chg="del">
          <ac:chgData name="Gregory Gunther" userId="28753bda5917ba3e" providerId="LiveId" clId="{590D73F3-66B0-4065-8955-19AFF8200BDA}" dt="2025-08-02T21:31:05.195" v="3583" actId="478"/>
          <ac:picMkLst>
            <pc:docMk/>
            <pc:sldMk cId="1242710329" sldId="350"/>
            <ac:picMk id="12" creationId="{50A0F47D-9DD4-AD75-A02A-C38A4F5B60EB}"/>
          </ac:picMkLst>
        </pc:picChg>
        <pc:picChg chg="del">
          <ac:chgData name="Gregory Gunther" userId="28753bda5917ba3e" providerId="LiveId" clId="{590D73F3-66B0-4065-8955-19AFF8200BDA}" dt="2025-08-02T21:30:59.014" v="3578" actId="478"/>
          <ac:picMkLst>
            <pc:docMk/>
            <pc:sldMk cId="1242710329" sldId="350"/>
            <ac:picMk id="13" creationId="{612B18D9-FFAC-E353-7D1F-88A39FD2612A}"/>
          </ac:picMkLst>
        </pc:picChg>
      </pc:sldChg>
      <pc:sldChg chg="add ord">
        <pc:chgData name="Gregory Gunther" userId="28753bda5917ba3e" providerId="LiveId" clId="{590D73F3-66B0-4065-8955-19AFF8200BDA}" dt="2025-08-02T21:38:12.333" v="3723"/>
        <pc:sldMkLst>
          <pc:docMk/>
          <pc:sldMk cId="3335048963" sldId="351"/>
        </pc:sldMkLst>
      </pc:sldChg>
      <pc:sldChg chg="addSp delSp modSp add mod ord">
        <pc:chgData name="Gregory Gunther" userId="28753bda5917ba3e" providerId="LiveId" clId="{590D73F3-66B0-4065-8955-19AFF8200BDA}" dt="2025-08-02T21:59:09.316" v="4044" actId="1076"/>
        <pc:sldMkLst>
          <pc:docMk/>
          <pc:sldMk cId="1411559138" sldId="352"/>
        </pc:sldMkLst>
        <pc:spChg chg="mod">
          <ac:chgData name="Gregory Gunther" userId="28753bda5917ba3e" providerId="LiveId" clId="{590D73F3-66B0-4065-8955-19AFF8200BDA}" dt="2025-08-02T21:38:51.977" v="3742" actId="1035"/>
          <ac:spMkLst>
            <pc:docMk/>
            <pc:sldMk cId="1411559138" sldId="352"/>
            <ac:spMk id="2" creationId="{3327A04E-ED03-FBD5-13DF-4FA51DE69695}"/>
          </ac:spMkLst>
        </pc:spChg>
        <pc:spChg chg="del mod">
          <ac:chgData name="Gregory Gunther" userId="28753bda5917ba3e" providerId="LiveId" clId="{590D73F3-66B0-4065-8955-19AFF8200BDA}" dt="2025-08-02T21:34:52.484" v="3660" actId="478"/>
          <ac:spMkLst>
            <pc:docMk/>
            <pc:sldMk cId="1411559138" sldId="352"/>
            <ac:spMk id="6" creationId="{02C8F66C-8329-61E1-C7E1-4AFEC2731AAC}"/>
          </ac:spMkLst>
        </pc:spChg>
        <pc:spChg chg="del mod">
          <ac:chgData name="Gregory Gunther" userId="28753bda5917ba3e" providerId="LiveId" clId="{590D73F3-66B0-4065-8955-19AFF8200BDA}" dt="2025-08-02T21:59:04.711" v="4042" actId="478"/>
          <ac:spMkLst>
            <pc:docMk/>
            <pc:sldMk cId="1411559138" sldId="352"/>
            <ac:spMk id="7" creationId="{5568F0D0-E272-F61D-E8F6-CF2157F48B01}"/>
          </ac:spMkLst>
        </pc:spChg>
        <pc:spChg chg="mod">
          <ac:chgData name="Gregory Gunther" userId="28753bda5917ba3e" providerId="LiveId" clId="{590D73F3-66B0-4065-8955-19AFF8200BDA}" dt="2025-08-02T21:38:39.113" v="3725" actId="1076"/>
          <ac:spMkLst>
            <pc:docMk/>
            <pc:sldMk cId="1411559138" sldId="352"/>
            <ac:spMk id="14" creationId="{E40942D3-C786-2E8E-A573-02DB9D4E3742}"/>
          </ac:spMkLst>
        </pc:spChg>
        <pc:spChg chg="add mod">
          <ac:chgData name="Gregory Gunther" userId="28753bda5917ba3e" providerId="LiveId" clId="{590D73F3-66B0-4065-8955-19AFF8200BDA}" dt="2025-08-02T21:59:09.316" v="4044" actId="1076"/>
          <ac:spMkLst>
            <pc:docMk/>
            <pc:sldMk cId="1411559138" sldId="352"/>
            <ac:spMk id="17" creationId="{71E67983-AAE5-6259-7151-E1413D1E7349}"/>
          </ac:spMkLst>
        </pc:spChg>
        <pc:spChg chg="del">
          <ac:chgData name="Gregory Gunther" userId="28753bda5917ba3e" providerId="LiveId" clId="{590D73F3-66B0-4065-8955-19AFF8200BDA}" dt="2025-08-02T21:34:48.776" v="3659" actId="478"/>
          <ac:spMkLst>
            <pc:docMk/>
            <pc:sldMk cId="1411559138" sldId="352"/>
            <ac:spMk id="475" creationId="{B682BD86-7CEF-54D7-2F83-6D9759F7BFB1}"/>
          </ac:spMkLst>
        </pc:spChg>
        <pc:picChg chg="add mod">
          <ac:chgData name="Gregory Gunther" userId="28753bda5917ba3e" providerId="LiveId" clId="{590D73F3-66B0-4065-8955-19AFF8200BDA}" dt="2025-08-02T21:38:46.857" v="3737" actId="1036"/>
          <ac:picMkLst>
            <pc:docMk/>
            <pc:sldMk cId="1411559138" sldId="352"/>
            <ac:picMk id="4" creationId="{704176F6-8113-8619-D00F-3914C68A3967}"/>
          </ac:picMkLst>
        </pc:picChg>
        <pc:picChg chg="del">
          <ac:chgData name="Gregory Gunther" userId="28753bda5917ba3e" providerId="LiveId" clId="{590D73F3-66B0-4065-8955-19AFF8200BDA}" dt="2025-08-02T21:34:55.919" v="3661" actId="478"/>
          <ac:picMkLst>
            <pc:docMk/>
            <pc:sldMk cId="1411559138" sldId="352"/>
            <ac:picMk id="9" creationId="{C2672D73-2F27-4296-B48B-FB675F6EEEC1}"/>
          </ac:picMkLst>
        </pc:picChg>
        <pc:picChg chg="del">
          <ac:chgData name="Gregory Gunther" userId="28753bda5917ba3e" providerId="LiveId" clId="{590D73F3-66B0-4065-8955-19AFF8200BDA}" dt="2025-08-02T21:34:55.919" v="3661" actId="478"/>
          <ac:picMkLst>
            <pc:docMk/>
            <pc:sldMk cId="1411559138" sldId="352"/>
            <ac:picMk id="10" creationId="{61BC3772-5E97-DB47-AF69-53AFBE044FCB}"/>
          </ac:picMkLst>
        </pc:picChg>
        <pc:picChg chg="del">
          <ac:chgData name="Gregory Gunther" userId="28753bda5917ba3e" providerId="LiveId" clId="{590D73F3-66B0-4065-8955-19AFF8200BDA}" dt="2025-08-02T21:34:55.919" v="3661" actId="478"/>
          <ac:picMkLst>
            <pc:docMk/>
            <pc:sldMk cId="1411559138" sldId="352"/>
            <ac:picMk id="11" creationId="{6EF351E4-698C-B777-440E-6D301D6DEBD3}"/>
          </ac:picMkLst>
        </pc:picChg>
        <pc:picChg chg="del">
          <ac:chgData name="Gregory Gunther" userId="28753bda5917ba3e" providerId="LiveId" clId="{590D73F3-66B0-4065-8955-19AFF8200BDA}" dt="2025-08-02T21:34:55.919" v="3661" actId="478"/>
          <ac:picMkLst>
            <pc:docMk/>
            <pc:sldMk cId="1411559138" sldId="352"/>
            <ac:picMk id="12" creationId="{C3503C5F-34E5-6FCD-70CE-39A352359DBE}"/>
          </ac:picMkLst>
        </pc:picChg>
        <pc:picChg chg="del">
          <ac:chgData name="Gregory Gunther" userId="28753bda5917ba3e" providerId="LiveId" clId="{590D73F3-66B0-4065-8955-19AFF8200BDA}" dt="2025-08-02T21:34:55.919" v="3661" actId="478"/>
          <ac:picMkLst>
            <pc:docMk/>
            <pc:sldMk cId="1411559138" sldId="352"/>
            <ac:picMk id="13" creationId="{B580ED61-B6E8-E13F-98A0-CC968A235105}"/>
          </ac:picMkLst>
        </pc:picChg>
        <pc:picChg chg="mod">
          <ac:chgData name="Gregory Gunther" userId="28753bda5917ba3e" providerId="LiveId" clId="{590D73F3-66B0-4065-8955-19AFF8200BDA}" dt="2025-08-02T21:34:38.131" v="3656" actId="1076"/>
          <ac:picMkLst>
            <pc:docMk/>
            <pc:sldMk cId="1411559138" sldId="352"/>
            <ac:picMk id="473" creationId="{2FED2007-6681-7E39-AAE6-39F878C25991}"/>
          </ac:picMkLst>
        </pc:picChg>
        <pc:cxnChg chg="mod">
          <ac:chgData name="Gregory Gunther" userId="28753bda5917ba3e" providerId="LiveId" clId="{590D73F3-66B0-4065-8955-19AFF8200BDA}" dt="2025-08-02T21:35:57.204" v="3673" actId="1076"/>
          <ac:cxnSpMkLst>
            <pc:docMk/>
            <pc:sldMk cId="1411559138" sldId="352"/>
            <ac:cxnSpMk id="477" creationId="{D2CE4B50-CAC8-D05C-9C05-121667675B4D}"/>
          </ac:cxnSpMkLst>
        </pc:cxnChg>
      </pc:sldChg>
      <pc:sldChg chg="addSp delSp modSp add mod ord">
        <pc:chgData name="Gregory Gunther" userId="28753bda5917ba3e" providerId="LiveId" clId="{590D73F3-66B0-4065-8955-19AFF8200BDA}" dt="2025-08-02T21:58:52.568" v="4031"/>
        <pc:sldMkLst>
          <pc:docMk/>
          <pc:sldMk cId="2593281259" sldId="353"/>
        </pc:sldMkLst>
        <pc:spChg chg="mod ord">
          <ac:chgData name="Gregory Gunther" userId="28753bda5917ba3e" providerId="LiveId" clId="{590D73F3-66B0-4065-8955-19AFF8200BDA}" dt="2025-08-02T21:41:59.488" v="3815" actId="1038"/>
          <ac:spMkLst>
            <pc:docMk/>
            <pc:sldMk cId="2593281259" sldId="353"/>
            <ac:spMk id="3" creationId="{6F8758F3-9502-14B1-7884-B974B4071C8F}"/>
          </ac:spMkLst>
        </pc:spChg>
        <pc:spChg chg="add mod">
          <ac:chgData name="Gregory Gunther" userId="28753bda5917ba3e" providerId="LiveId" clId="{590D73F3-66B0-4065-8955-19AFF8200BDA}" dt="2025-08-02T21:40:42.713" v="3784" actId="1076"/>
          <ac:spMkLst>
            <pc:docMk/>
            <pc:sldMk cId="2593281259" sldId="353"/>
            <ac:spMk id="5" creationId="{A762D7E2-D4F8-9E48-271D-55124E1DF5E4}"/>
          </ac:spMkLst>
        </pc:spChg>
        <pc:spChg chg="mod">
          <ac:chgData name="Gregory Gunther" userId="28753bda5917ba3e" providerId="LiveId" clId="{590D73F3-66B0-4065-8955-19AFF8200BDA}" dt="2025-08-02T21:39:47.416" v="3752" actId="20577"/>
          <ac:spMkLst>
            <pc:docMk/>
            <pc:sldMk cId="2593281259" sldId="353"/>
            <ac:spMk id="12" creationId="{E577D7FF-2CD6-E55E-674F-595FF1D1183B}"/>
          </ac:spMkLst>
        </pc:spChg>
        <pc:spChg chg="mod ord">
          <ac:chgData name="Gregory Gunther" userId="28753bda5917ba3e" providerId="LiveId" clId="{590D73F3-66B0-4065-8955-19AFF8200BDA}" dt="2025-08-02T21:42:12.796" v="3831" actId="20577"/>
          <ac:spMkLst>
            <pc:docMk/>
            <pc:sldMk cId="2593281259" sldId="353"/>
            <ac:spMk id="17" creationId="{CBA271FC-66A4-4126-785B-60427CBDAC82}"/>
          </ac:spMkLst>
        </pc:spChg>
        <pc:spChg chg="mod ord">
          <ac:chgData name="Gregory Gunther" userId="28753bda5917ba3e" providerId="LiveId" clId="{590D73F3-66B0-4065-8955-19AFF8200BDA}" dt="2025-08-02T21:43:13.866" v="3850" actId="1038"/>
          <ac:spMkLst>
            <pc:docMk/>
            <pc:sldMk cId="2593281259" sldId="353"/>
            <ac:spMk id="20" creationId="{E7C0F22A-4BB5-532C-CB29-C1785B0DBDBB}"/>
          </ac:spMkLst>
        </pc:spChg>
        <pc:spChg chg="del">
          <ac:chgData name="Gregory Gunther" userId="28753bda5917ba3e" providerId="LiveId" clId="{590D73F3-66B0-4065-8955-19AFF8200BDA}" dt="2025-08-02T21:41:01.159" v="3791" actId="478"/>
          <ac:spMkLst>
            <pc:docMk/>
            <pc:sldMk cId="2593281259" sldId="353"/>
            <ac:spMk id="21" creationId="{7DA47754-5680-07BF-2EE1-5A2641B3F31D}"/>
          </ac:spMkLst>
        </pc:spChg>
        <pc:spChg chg="del">
          <ac:chgData name="Gregory Gunther" userId="28753bda5917ba3e" providerId="LiveId" clId="{590D73F3-66B0-4065-8955-19AFF8200BDA}" dt="2025-08-02T21:40:57.275" v="3790" actId="478"/>
          <ac:spMkLst>
            <pc:docMk/>
            <pc:sldMk cId="2593281259" sldId="353"/>
            <ac:spMk id="25" creationId="{50042D42-3721-B380-EF15-8C9E70C8ED87}"/>
          </ac:spMkLst>
        </pc:spChg>
        <pc:spChg chg="mod ord">
          <ac:chgData name="Gregory Gunther" userId="28753bda5917ba3e" providerId="LiveId" clId="{590D73F3-66B0-4065-8955-19AFF8200BDA}" dt="2025-08-02T21:39:07.682" v="3744" actId="20577"/>
          <ac:spMkLst>
            <pc:docMk/>
            <pc:sldMk cId="2593281259" sldId="353"/>
            <ac:spMk id="511" creationId="{8E89A309-80F7-17A2-A3A6-E5340D3F73AB}"/>
          </ac:spMkLst>
        </pc:spChg>
        <pc:picChg chg="add mod">
          <ac:chgData name="Gregory Gunther" userId="28753bda5917ba3e" providerId="LiveId" clId="{590D73F3-66B0-4065-8955-19AFF8200BDA}" dt="2025-08-02T21:37:25.786" v="3699" actId="1076"/>
          <ac:picMkLst>
            <pc:docMk/>
            <pc:sldMk cId="2593281259" sldId="353"/>
            <ac:picMk id="2" creationId="{DD640FFE-5E4A-F74B-9882-DB13234EC57C}"/>
          </ac:picMkLst>
        </pc:picChg>
        <pc:picChg chg="add mod">
          <ac:chgData name="Gregory Gunther" userId="28753bda5917ba3e" providerId="LiveId" clId="{590D73F3-66B0-4065-8955-19AFF8200BDA}" dt="2025-08-02T21:40:07.829" v="3777" actId="14100"/>
          <ac:picMkLst>
            <pc:docMk/>
            <pc:sldMk cId="2593281259" sldId="353"/>
            <ac:picMk id="4" creationId="{DD640FFE-5E4A-F74B-9882-DB13234EC57C}"/>
          </ac:picMkLst>
        </pc:picChg>
        <pc:picChg chg="add mod">
          <ac:chgData name="Gregory Gunther" userId="28753bda5917ba3e" providerId="LiveId" clId="{590D73F3-66B0-4065-8955-19AFF8200BDA}" dt="2025-08-02T21:43:39.547" v="3861" actId="1038"/>
          <ac:picMkLst>
            <pc:docMk/>
            <pc:sldMk cId="2593281259" sldId="353"/>
            <ac:picMk id="8" creationId="{DD640FFE-5E4A-F74B-9882-DB13234EC57C}"/>
          </ac:picMkLst>
        </pc:picChg>
        <pc:picChg chg="add mod">
          <ac:chgData name="Gregory Gunther" userId="28753bda5917ba3e" providerId="LiveId" clId="{590D73F3-66B0-4065-8955-19AFF8200BDA}" dt="2025-08-02T21:43:49.697" v="3867" actId="1038"/>
          <ac:picMkLst>
            <pc:docMk/>
            <pc:sldMk cId="2593281259" sldId="353"/>
            <ac:picMk id="10" creationId="{DD640FFE-5E4A-F74B-9882-DB13234EC57C}"/>
          </ac:picMkLst>
        </pc:picChg>
        <pc:picChg chg="del">
          <ac:chgData name="Gregory Gunther" userId="28753bda5917ba3e" providerId="LiveId" clId="{590D73F3-66B0-4065-8955-19AFF8200BDA}" dt="2025-08-02T21:37:17.499" v="3696" actId="478"/>
          <ac:picMkLst>
            <pc:docMk/>
            <pc:sldMk cId="2593281259" sldId="353"/>
            <ac:picMk id="11" creationId="{C24A58DA-8783-9BA4-7BF3-DE23FEC37D23}"/>
          </ac:picMkLst>
        </pc:picChg>
        <pc:picChg chg="del">
          <ac:chgData name="Gregory Gunther" userId="28753bda5917ba3e" providerId="LiveId" clId="{590D73F3-66B0-4065-8955-19AFF8200BDA}" dt="2025-08-02T21:39:31.898" v="3745" actId="478"/>
          <ac:picMkLst>
            <pc:docMk/>
            <pc:sldMk cId="2593281259" sldId="353"/>
            <ac:picMk id="14" creationId="{55DE7612-2FA0-C487-3C12-D7DF4C9C4251}"/>
          </ac:picMkLst>
        </pc:picChg>
        <pc:picChg chg="del">
          <ac:chgData name="Gregory Gunther" userId="28753bda5917ba3e" providerId="LiveId" clId="{590D73F3-66B0-4065-8955-19AFF8200BDA}" dt="2025-08-02T21:41:26.700" v="3792" actId="478"/>
          <ac:picMkLst>
            <pc:docMk/>
            <pc:sldMk cId="2593281259" sldId="353"/>
            <ac:picMk id="16" creationId="{CAFEDF71-124E-D285-9234-C9D85CBD4491}"/>
          </ac:picMkLst>
        </pc:picChg>
        <pc:picChg chg="del">
          <ac:chgData name="Gregory Gunther" userId="28753bda5917ba3e" providerId="LiveId" clId="{590D73F3-66B0-4065-8955-19AFF8200BDA}" dt="2025-08-02T21:42:22.834" v="3832" actId="478"/>
          <ac:picMkLst>
            <pc:docMk/>
            <pc:sldMk cId="2593281259" sldId="353"/>
            <ac:picMk id="19" creationId="{1C519DD5-61C4-8D80-872D-131A7D0EDF5B}"/>
          </ac:picMkLst>
        </pc:picChg>
      </pc:sldChg>
      <pc:sldChg chg="delSp modSp add mod ord">
        <pc:chgData name="Gregory Gunther" userId="28753bda5917ba3e" providerId="LiveId" clId="{590D73F3-66B0-4065-8955-19AFF8200BDA}" dt="2025-08-02T21:48:47.872" v="3979" actId="1036"/>
        <pc:sldMkLst>
          <pc:docMk/>
          <pc:sldMk cId="1620198785" sldId="354"/>
        </pc:sldMkLst>
        <pc:spChg chg="mod">
          <ac:chgData name="Gregory Gunther" userId="28753bda5917ba3e" providerId="LiveId" clId="{590D73F3-66B0-4065-8955-19AFF8200BDA}" dt="2025-08-02T21:46:11.787" v="3885" actId="20577"/>
          <ac:spMkLst>
            <pc:docMk/>
            <pc:sldMk cId="1620198785" sldId="354"/>
            <ac:spMk id="2" creationId="{C6FE50BD-C9BD-D142-162E-0500D3660F7E}"/>
          </ac:spMkLst>
        </pc:spChg>
        <pc:spChg chg="mod">
          <ac:chgData name="Gregory Gunther" userId="28753bda5917ba3e" providerId="LiveId" clId="{590D73F3-66B0-4065-8955-19AFF8200BDA}" dt="2025-08-02T21:48:47.872" v="3979" actId="1036"/>
          <ac:spMkLst>
            <pc:docMk/>
            <pc:sldMk cId="1620198785" sldId="354"/>
            <ac:spMk id="3" creationId="{CBAE7996-6F18-E22A-1946-6AB8B4810BC5}"/>
          </ac:spMkLst>
        </pc:spChg>
        <pc:spChg chg="del mod">
          <ac:chgData name="Gregory Gunther" userId="28753bda5917ba3e" providerId="LiveId" clId="{590D73F3-66B0-4065-8955-19AFF8200BDA}" dt="2025-08-02T21:48:40.039" v="3953" actId="478"/>
          <ac:spMkLst>
            <pc:docMk/>
            <pc:sldMk cId="1620198785" sldId="354"/>
            <ac:spMk id="5" creationId="{9B9A597A-C9D0-952A-16E5-5458F9FE9528}"/>
          </ac:spMkLst>
        </pc:spChg>
        <pc:spChg chg="mod">
          <ac:chgData name="Gregory Gunther" userId="28753bda5917ba3e" providerId="LiveId" clId="{590D73F3-66B0-4065-8955-19AFF8200BDA}" dt="2025-08-02T21:48:47.872" v="3979" actId="1036"/>
          <ac:spMkLst>
            <pc:docMk/>
            <pc:sldMk cId="1620198785" sldId="354"/>
            <ac:spMk id="475" creationId="{2B008818-C754-F2D8-93D3-7843456D9DB3}"/>
          </ac:spMkLst>
        </pc:spChg>
        <pc:picChg chg="mod">
          <ac:chgData name="Gregory Gunther" userId="28753bda5917ba3e" providerId="LiveId" clId="{590D73F3-66B0-4065-8955-19AFF8200BDA}" dt="2025-08-02T21:48:47.872" v="3979" actId="1036"/>
          <ac:picMkLst>
            <pc:docMk/>
            <pc:sldMk cId="1620198785" sldId="354"/>
            <ac:picMk id="4" creationId="{71BA23F3-0994-0BF7-A49A-0C340FD19B1A}"/>
          </ac:picMkLst>
        </pc:picChg>
        <pc:picChg chg="mod">
          <ac:chgData name="Gregory Gunther" userId="28753bda5917ba3e" providerId="LiveId" clId="{590D73F3-66B0-4065-8955-19AFF8200BDA}" dt="2025-08-02T21:48:47.872" v="3979" actId="1036"/>
          <ac:picMkLst>
            <pc:docMk/>
            <pc:sldMk cId="1620198785" sldId="354"/>
            <ac:picMk id="8" creationId="{41055BE2-12A3-7C6B-BA67-6BAB73BC02AE}"/>
          </ac:picMkLst>
        </pc:picChg>
        <pc:picChg chg="mod">
          <ac:chgData name="Gregory Gunther" userId="28753bda5917ba3e" providerId="LiveId" clId="{590D73F3-66B0-4065-8955-19AFF8200BDA}" dt="2025-08-02T21:48:47.872" v="3979" actId="1036"/>
          <ac:picMkLst>
            <pc:docMk/>
            <pc:sldMk cId="1620198785" sldId="354"/>
            <ac:picMk id="9" creationId="{7777656C-EBCA-BAE6-17B0-909F035DEBF6}"/>
          </ac:picMkLst>
        </pc:picChg>
      </pc:sldChg>
      <pc:sldChg chg="modSp add mod setBg">
        <pc:chgData name="Gregory Gunther" userId="28753bda5917ba3e" providerId="LiveId" clId="{590D73F3-66B0-4065-8955-19AFF8200BDA}" dt="2025-08-02T22:00:56.254" v="4102" actId="20577"/>
        <pc:sldMkLst>
          <pc:docMk/>
          <pc:sldMk cId="4161998404" sldId="355"/>
        </pc:sldMkLst>
        <pc:spChg chg="mod">
          <ac:chgData name="Gregory Gunther" userId="28753bda5917ba3e" providerId="LiveId" clId="{590D73F3-66B0-4065-8955-19AFF8200BDA}" dt="2025-08-02T21:59:25.543" v="4054" actId="20577"/>
          <ac:spMkLst>
            <pc:docMk/>
            <pc:sldMk cId="4161998404" sldId="355"/>
            <ac:spMk id="209" creationId="{F5105EB8-EF12-CAE2-1A36-000F912710F6}"/>
          </ac:spMkLst>
        </pc:spChg>
        <pc:graphicFrameChg chg="mod">
          <ac:chgData name="Gregory Gunther" userId="28753bda5917ba3e" providerId="LiveId" clId="{590D73F3-66B0-4065-8955-19AFF8200BDA}" dt="2025-08-02T22:00:56.254" v="4102" actId="20577"/>
          <ac:graphicFrameMkLst>
            <pc:docMk/>
            <pc:sldMk cId="4161998404" sldId="355"/>
            <ac:graphicFrameMk id="2" creationId="{46F92F10-7FBC-5A78-0875-D98D79830D70}"/>
          </ac:graphicFrameMkLst>
        </pc:graphicFrameChg>
      </pc:sldChg>
      <pc:sldMasterChg chg="delSldLayout">
        <pc:chgData name="Gregory Gunther" userId="28753bda5917ba3e" providerId="LiveId" clId="{590D73F3-66B0-4065-8955-19AFF8200BDA}" dt="2025-08-01T22:01:11.390" v="2311" actId="2696"/>
        <pc:sldMasterMkLst>
          <pc:docMk/>
          <pc:sldMasterMk cId="2647310266" sldId="2147483682"/>
        </pc:sldMasterMkLst>
        <pc:sldLayoutChg chg="del">
          <pc:chgData name="Gregory Gunther" userId="28753bda5917ba3e" providerId="LiveId" clId="{590D73F3-66B0-4065-8955-19AFF8200BDA}" dt="2025-08-01T16:36:39.502" v="638" actId="2696"/>
          <pc:sldLayoutMkLst>
            <pc:docMk/>
            <pc:sldMasterMk cId="2647310266" sldId="2147483682"/>
            <pc:sldLayoutMk cId="1038078290" sldId="2147483694"/>
          </pc:sldLayoutMkLst>
        </pc:sldLayoutChg>
        <pc:sldLayoutChg chg="del">
          <pc:chgData name="Gregory Gunther" userId="28753bda5917ba3e" providerId="LiveId" clId="{590D73F3-66B0-4065-8955-19AFF8200BDA}" dt="2025-08-01T22:01:11.390" v="2311" actId="2696"/>
          <pc:sldLayoutMkLst>
            <pc:docMk/>
            <pc:sldMasterMk cId="2647310266" sldId="2147483682"/>
            <pc:sldLayoutMk cId="976210309" sldId="214748369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4_4">
  <dgm:title val=""/>
  <dgm:desc val=""/>
  <dgm:catLst>
    <dgm:cat type="accent4" pri="11400"/>
  </dgm:catLst>
  <dgm:styleLbl name="node0">
    <dgm:fillClrLst meth="cycle">
      <a:schemeClr val="accent4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4">
        <a:shade val="50000"/>
      </a:schemeClr>
      <a:schemeClr val="accent4">
        <a:tint val="55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4">
        <a:shade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4">
        <a:shade val="80000"/>
        <a:alpha val="50000"/>
      </a:schemeClr>
      <a:schemeClr val="accent4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4">
        <a:shade val="90000"/>
      </a:schemeClr>
      <a:schemeClr val="accent4">
        <a:tint val="50000"/>
      </a:schemeClr>
    </dgm:fillClrLst>
    <dgm:linClrLst meth="cycle"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4">
        <a:shade val="50000"/>
      </a:schemeClr>
      <a:schemeClr val="accent4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55000"/>
      </a:schemeClr>
    </dgm:fillClrLst>
    <dgm:linClrLst meth="repeat">
      <a:schemeClr val="accent4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55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CF2AB0-05D7-4133-89E6-55D8AF7FF1D5}" type="doc">
      <dgm:prSet loTypeId="urn:microsoft.com/office/officeart/2005/8/layout/list1" loCatId="list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FBF4F82D-E56D-4189-A1F8-EA9108FAE88E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B2D79B65-84E8-4059-923D-C79DF9622C6E}" type="parTrans" cxnId="{E70F5008-1594-47AF-97D9-6D75397BEFB6}">
      <dgm:prSet/>
      <dgm:spPr/>
      <dgm:t>
        <a:bodyPr/>
        <a:lstStyle/>
        <a:p>
          <a:endParaRPr lang="en-US"/>
        </a:p>
      </dgm:t>
    </dgm:pt>
    <dgm:pt modelId="{168ED330-4659-4D7B-9C43-4FB497E9B3C8}" type="sibTrans" cxnId="{E70F5008-1594-47AF-97D9-6D75397BEFB6}">
      <dgm:prSet/>
      <dgm:spPr/>
      <dgm:t>
        <a:bodyPr/>
        <a:lstStyle/>
        <a:p>
          <a:endParaRPr lang="en-US"/>
        </a:p>
      </dgm:t>
    </dgm:pt>
    <dgm:pt modelId="{33554B5A-009B-4CDE-8A9D-50D1BBE51874}">
      <dgm:prSet phldrT="[Text]"/>
      <dgm:spPr/>
      <dgm:t>
        <a:bodyPr/>
        <a:lstStyle/>
        <a:p>
          <a:r>
            <a:rPr lang="en-US" dirty="0"/>
            <a:t>Data Wrangling</a:t>
          </a:r>
        </a:p>
      </dgm:t>
    </dgm:pt>
    <dgm:pt modelId="{D7603A61-0837-463C-8386-562906125368}" type="parTrans" cxnId="{B2F1B509-5C16-4453-B7BA-7F96840B1C62}">
      <dgm:prSet/>
      <dgm:spPr/>
      <dgm:t>
        <a:bodyPr/>
        <a:lstStyle/>
        <a:p>
          <a:endParaRPr lang="en-US"/>
        </a:p>
      </dgm:t>
    </dgm:pt>
    <dgm:pt modelId="{555F4659-E54C-4578-99C4-2EF7BD197F18}" type="sibTrans" cxnId="{B2F1B509-5C16-4453-B7BA-7F96840B1C62}">
      <dgm:prSet/>
      <dgm:spPr/>
      <dgm:t>
        <a:bodyPr/>
        <a:lstStyle/>
        <a:p>
          <a:endParaRPr lang="en-US"/>
        </a:p>
      </dgm:t>
    </dgm:pt>
    <dgm:pt modelId="{ACF5F8B5-9E0E-41EA-8258-B644573227E5}">
      <dgm:prSet phldrT="[Text]"/>
      <dgm:spPr/>
      <dgm:t>
        <a:bodyPr/>
        <a:lstStyle/>
        <a:p>
          <a:r>
            <a:rPr lang="en-US" dirty="0"/>
            <a:t>Exploratory Data Analysis</a:t>
          </a:r>
        </a:p>
      </dgm:t>
    </dgm:pt>
    <dgm:pt modelId="{1E6E95F1-99CC-4844-B6D4-A136B297C252}" type="parTrans" cxnId="{E9D1C992-04A8-494C-9CFC-7F6ED1DC0557}">
      <dgm:prSet/>
      <dgm:spPr/>
      <dgm:t>
        <a:bodyPr/>
        <a:lstStyle/>
        <a:p>
          <a:endParaRPr lang="en-US"/>
        </a:p>
      </dgm:t>
    </dgm:pt>
    <dgm:pt modelId="{D3054580-509B-4FE3-A786-AE8C01511627}" type="sibTrans" cxnId="{E9D1C992-04A8-494C-9CFC-7F6ED1DC0557}">
      <dgm:prSet/>
      <dgm:spPr/>
      <dgm:t>
        <a:bodyPr/>
        <a:lstStyle/>
        <a:p>
          <a:endParaRPr lang="en-US"/>
        </a:p>
      </dgm:t>
    </dgm:pt>
    <dgm:pt modelId="{88C7F7B2-2635-412F-ADAE-3DF88B74BB75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E7E0D09F-C27D-4BBA-8659-F3ABE1C72ABC}" type="parTrans" cxnId="{665482A6-82DA-4677-8402-1FC50CB2C87A}">
      <dgm:prSet/>
      <dgm:spPr/>
      <dgm:t>
        <a:bodyPr/>
        <a:lstStyle/>
        <a:p>
          <a:endParaRPr lang="en-US"/>
        </a:p>
      </dgm:t>
    </dgm:pt>
    <dgm:pt modelId="{D60F118F-72BC-4EB3-84FA-9957C58434C8}" type="sibTrans" cxnId="{665482A6-82DA-4677-8402-1FC50CB2C87A}">
      <dgm:prSet/>
      <dgm:spPr/>
      <dgm:t>
        <a:bodyPr/>
        <a:lstStyle/>
        <a:p>
          <a:endParaRPr lang="en-US"/>
        </a:p>
      </dgm:t>
    </dgm:pt>
    <dgm:pt modelId="{E0F072E4-D402-4B36-B069-0985024B9B6C}">
      <dgm:prSet phldrT="[Text]"/>
      <dgm:spPr/>
      <dgm:t>
        <a:bodyPr/>
        <a:lstStyle/>
        <a:p>
          <a:r>
            <a:rPr lang="en-US" dirty="0"/>
            <a:t>Modeling</a:t>
          </a:r>
        </a:p>
      </dgm:t>
    </dgm:pt>
    <dgm:pt modelId="{5325D3CF-6F28-4FA8-BB33-47C3F8C77CFE}" type="parTrans" cxnId="{B41A94B4-5545-41D2-901D-0AA225F9E47C}">
      <dgm:prSet/>
      <dgm:spPr/>
      <dgm:t>
        <a:bodyPr/>
        <a:lstStyle/>
        <a:p>
          <a:endParaRPr lang="en-US"/>
        </a:p>
      </dgm:t>
    </dgm:pt>
    <dgm:pt modelId="{9BFC47F9-2EB0-466F-A1E5-215424180BD8}" type="sibTrans" cxnId="{B41A94B4-5545-41D2-901D-0AA225F9E47C}">
      <dgm:prSet/>
      <dgm:spPr/>
      <dgm:t>
        <a:bodyPr/>
        <a:lstStyle/>
        <a:p>
          <a:endParaRPr lang="en-US"/>
        </a:p>
      </dgm:t>
    </dgm:pt>
    <dgm:pt modelId="{29674942-CC3E-48E4-8326-5A2CBD843639}">
      <dgm:prSet phldrT="[Text]"/>
      <dgm:spPr/>
      <dgm:t>
        <a:bodyPr/>
        <a:lstStyle/>
        <a:p>
          <a:r>
            <a:rPr lang="en-US" dirty="0"/>
            <a:t>Evaluation</a:t>
          </a:r>
        </a:p>
      </dgm:t>
    </dgm:pt>
    <dgm:pt modelId="{442A44C9-68B2-4A78-9225-3A2A69319D89}" type="parTrans" cxnId="{11E4DC65-0F14-48F2-B5F1-7BA634320E21}">
      <dgm:prSet/>
      <dgm:spPr/>
      <dgm:t>
        <a:bodyPr/>
        <a:lstStyle/>
        <a:p>
          <a:endParaRPr lang="en-US"/>
        </a:p>
      </dgm:t>
    </dgm:pt>
    <dgm:pt modelId="{6465810E-E4C9-4789-BD4B-E993F7D57992}" type="sibTrans" cxnId="{11E4DC65-0F14-48F2-B5F1-7BA634320E21}">
      <dgm:prSet/>
      <dgm:spPr/>
      <dgm:t>
        <a:bodyPr/>
        <a:lstStyle/>
        <a:p>
          <a:endParaRPr lang="en-US"/>
        </a:p>
      </dgm:t>
    </dgm:pt>
    <dgm:pt modelId="{84254F1E-ACE3-4F9B-9B28-BAB4DD650153}">
      <dgm:prSet phldrT="[Text]"/>
      <dgm:spPr/>
      <dgm:t>
        <a:bodyPr/>
        <a:lstStyle/>
        <a:p>
          <a:r>
            <a:rPr lang="en-US" dirty="0"/>
            <a:t>API Access and Web Scraping</a:t>
          </a:r>
        </a:p>
      </dgm:t>
    </dgm:pt>
    <dgm:pt modelId="{8307961B-0D6E-4D13-A4B7-806CBE09F30B}" type="parTrans" cxnId="{FA390D5A-16FD-4FDD-A0F1-A7CF5B7A666C}">
      <dgm:prSet/>
      <dgm:spPr/>
      <dgm:t>
        <a:bodyPr/>
        <a:lstStyle/>
        <a:p>
          <a:endParaRPr lang="en-US"/>
        </a:p>
      </dgm:t>
    </dgm:pt>
    <dgm:pt modelId="{1B70FBB7-4D87-4264-B2A0-9EE868CA1C93}" type="sibTrans" cxnId="{FA390D5A-16FD-4FDD-A0F1-A7CF5B7A666C}">
      <dgm:prSet/>
      <dgm:spPr/>
      <dgm:t>
        <a:bodyPr/>
        <a:lstStyle/>
        <a:p>
          <a:endParaRPr lang="en-US"/>
        </a:p>
      </dgm:t>
    </dgm:pt>
    <dgm:pt modelId="{8B6DE970-06D5-4EAF-81EF-8210FB8D80FA}">
      <dgm:prSet phldrT="[Text]"/>
      <dgm:spPr/>
      <dgm:t>
        <a:bodyPr/>
        <a:lstStyle/>
        <a:p>
          <a:r>
            <a:rPr lang="en-US" dirty="0"/>
            <a:t>Cleaning and Processing</a:t>
          </a:r>
        </a:p>
      </dgm:t>
    </dgm:pt>
    <dgm:pt modelId="{CB5D591D-E362-4E63-ACFD-BFBA1ECBEA24}" type="parTrans" cxnId="{B0D1DB28-0052-4ADA-A627-CC024061CC61}">
      <dgm:prSet/>
      <dgm:spPr/>
      <dgm:t>
        <a:bodyPr/>
        <a:lstStyle/>
        <a:p>
          <a:endParaRPr lang="en-US"/>
        </a:p>
      </dgm:t>
    </dgm:pt>
    <dgm:pt modelId="{B11278DA-DB46-4033-8354-43E1C968F00D}" type="sibTrans" cxnId="{B0D1DB28-0052-4ADA-A627-CC024061CC61}">
      <dgm:prSet/>
      <dgm:spPr/>
      <dgm:t>
        <a:bodyPr/>
        <a:lstStyle/>
        <a:p>
          <a:endParaRPr lang="en-US"/>
        </a:p>
      </dgm:t>
    </dgm:pt>
    <dgm:pt modelId="{00CA111A-A322-4E10-A129-4126584A4F83}">
      <dgm:prSet phldrT="[Text]"/>
      <dgm:spPr/>
      <dgm:t>
        <a:bodyPr/>
        <a:lstStyle/>
        <a:p>
          <a:r>
            <a:rPr lang="en-US" dirty="0"/>
            <a:t>Exploration</a:t>
          </a:r>
        </a:p>
      </dgm:t>
    </dgm:pt>
    <dgm:pt modelId="{078BF1A6-8AA9-4883-BD1A-DAC1C4E3F721}" type="parTrans" cxnId="{1707F169-45EC-4BF7-B981-10752F4EED20}">
      <dgm:prSet/>
      <dgm:spPr/>
      <dgm:t>
        <a:bodyPr/>
        <a:lstStyle/>
        <a:p>
          <a:endParaRPr lang="en-US"/>
        </a:p>
      </dgm:t>
    </dgm:pt>
    <dgm:pt modelId="{BD2EA2EA-4353-4249-B4F0-E7A0A88C51D1}" type="sibTrans" cxnId="{1707F169-45EC-4BF7-B981-10752F4EED20}">
      <dgm:prSet/>
      <dgm:spPr/>
      <dgm:t>
        <a:bodyPr/>
        <a:lstStyle/>
        <a:p>
          <a:endParaRPr lang="en-US"/>
        </a:p>
      </dgm:t>
    </dgm:pt>
    <dgm:pt modelId="{4707F375-3AB5-4D70-B58D-011A21E05381}">
      <dgm:prSet phldrT="[Text]"/>
      <dgm:spPr/>
      <dgm:t>
        <a:bodyPr/>
        <a:lstStyle/>
        <a:p>
          <a:r>
            <a:rPr lang="en-US" dirty="0"/>
            <a:t>Infographics Interactive Dashboards</a:t>
          </a:r>
        </a:p>
      </dgm:t>
    </dgm:pt>
    <dgm:pt modelId="{BD3AA953-5C17-449C-B627-412BED2B9D0A}" type="parTrans" cxnId="{77468AAD-EC0C-4F58-927C-356518DADA9A}">
      <dgm:prSet/>
      <dgm:spPr/>
      <dgm:t>
        <a:bodyPr/>
        <a:lstStyle/>
        <a:p>
          <a:endParaRPr lang="en-US"/>
        </a:p>
      </dgm:t>
    </dgm:pt>
    <dgm:pt modelId="{BC355AE7-6AFF-4E05-8EDA-901416EE07E5}" type="sibTrans" cxnId="{77468AAD-EC0C-4F58-927C-356518DADA9A}">
      <dgm:prSet/>
      <dgm:spPr/>
      <dgm:t>
        <a:bodyPr/>
        <a:lstStyle/>
        <a:p>
          <a:endParaRPr lang="en-US"/>
        </a:p>
      </dgm:t>
    </dgm:pt>
    <dgm:pt modelId="{404F4EA4-CB04-4602-B144-9BC200CE6F68}">
      <dgm:prSet phldrT="[Text]"/>
      <dgm:spPr/>
      <dgm:t>
        <a:bodyPr/>
        <a:lstStyle/>
        <a:p>
          <a:r>
            <a:rPr lang="en-US" dirty="0"/>
            <a:t>Algorithm Development</a:t>
          </a:r>
        </a:p>
      </dgm:t>
    </dgm:pt>
    <dgm:pt modelId="{CCCF38D7-FFFE-4583-B2B0-6B2609998087}" type="parTrans" cxnId="{C28D85CE-D1E6-425B-AA84-9723B04CBAE4}">
      <dgm:prSet/>
      <dgm:spPr/>
      <dgm:t>
        <a:bodyPr/>
        <a:lstStyle/>
        <a:p>
          <a:endParaRPr lang="en-US"/>
        </a:p>
      </dgm:t>
    </dgm:pt>
    <dgm:pt modelId="{87B1EC06-ABCB-4961-8BFF-5CE1EBB0C7A7}" type="sibTrans" cxnId="{C28D85CE-D1E6-425B-AA84-9723B04CBAE4}">
      <dgm:prSet/>
      <dgm:spPr/>
      <dgm:t>
        <a:bodyPr/>
        <a:lstStyle/>
        <a:p>
          <a:endParaRPr lang="en-US"/>
        </a:p>
      </dgm:t>
    </dgm:pt>
    <dgm:pt modelId="{12FE35C2-8ADF-4D86-9489-FC095849BC2B}">
      <dgm:prSet phldrT="[Text]"/>
      <dgm:spPr/>
      <dgm:t>
        <a:bodyPr/>
        <a:lstStyle/>
        <a:p>
          <a:r>
            <a:rPr lang="en-US" dirty="0"/>
            <a:t>Results and Insights</a:t>
          </a:r>
        </a:p>
      </dgm:t>
    </dgm:pt>
    <dgm:pt modelId="{5C366D09-E01C-4651-879D-7755BB9128D4}" type="parTrans" cxnId="{74CB1AF6-7094-463D-92DD-6B739540C2A2}">
      <dgm:prSet/>
      <dgm:spPr/>
      <dgm:t>
        <a:bodyPr/>
        <a:lstStyle/>
        <a:p>
          <a:endParaRPr lang="en-US"/>
        </a:p>
      </dgm:t>
    </dgm:pt>
    <dgm:pt modelId="{E1615B1F-3C22-427A-876A-C209E7E39EC2}" type="sibTrans" cxnId="{74CB1AF6-7094-463D-92DD-6B739540C2A2}">
      <dgm:prSet/>
      <dgm:spPr/>
      <dgm:t>
        <a:bodyPr/>
        <a:lstStyle/>
        <a:p>
          <a:endParaRPr lang="en-US"/>
        </a:p>
      </dgm:t>
    </dgm:pt>
    <dgm:pt modelId="{6D302190-6E2F-4CC5-BCAD-D924A1B1C9F8}" type="pres">
      <dgm:prSet presAssocID="{24CF2AB0-05D7-4133-89E6-55D8AF7FF1D5}" presName="linear" presStyleCnt="0">
        <dgm:presLayoutVars>
          <dgm:dir/>
          <dgm:animLvl val="lvl"/>
          <dgm:resizeHandles val="exact"/>
        </dgm:presLayoutVars>
      </dgm:prSet>
      <dgm:spPr/>
    </dgm:pt>
    <dgm:pt modelId="{99FC3A50-2B7B-4A73-8C35-7BCB962CA3BF}" type="pres">
      <dgm:prSet presAssocID="{FBF4F82D-E56D-4189-A1F8-EA9108FAE88E}" presName="parentLin" presStyleCnt="0"/>
      <dgm:spPr/>
    </dgm:pt>
    <dgm:pt modelId="{DBB27A17-B0EB-4112-88CC-F64032DC37B2}" type="pres">
      <dgm:prSet presAssocID="{FBF4F82D-E56D-4189-A1F8-EA9108FAE88E}" presName="parentLeftMargin" presStyleLbl="node1" presStyleIdx="0" presStyleCnt="6"/>
      <dgm:spPr/>
    </dgm:pt>
    <dgm:pt modelId="{A443C81C-5CAE-4D55-BFC5-03EB6EC088F0}" type="pres">
      <dgm:prSet presAssocID="{FBF4F82D-E56D-4189-A1F8-EA9108FAE88E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C092727-7587-4824-9A0F-CE190728EE4C}" type="pres">
      <dgm:prSet presAssocID="{FBF4F82D-E56D-4189-A1F8-EA9108FAE88E}" presName="negativeSpace" presStyleCnt="0"/>
      <dgm:spPr/>
    </dgm:pt>
    <dgm:pt modelId="{08E222D4-7453-4CA5-946D-251C353E0BBC}" type="pres">
      <dgm:prSet presAssocID="{FBF4F82D-E56D-4189-A1F8-EA9108FAE88E}" presName="childText" presStyleLbl="conFgAcc1" presStyleIdx="0" presStyleCnt="6">
        <dgm:presLayoutVars>
          <dgm:bulletEnabled val="1"/>
        </dgm:presLayoutVars>
      </dgm:prSet>
      <dgm:spPr/>
    </dgm:pt>
    <dgm:pt modelId="{BCA5D215-EADF-48CC-B1E2-B38429FAA717}" type="pres">
      <dgm:prSet presAssocID="{168ED330-4659-4D7B-9C43-4FB497E9B3C8}" presName="spaceBetweenRectangles" presStyleCnt="0"/>
      <dgm:spPr/>
    </dgm:pt>
    <dgm:pt modelId="{D44B35EE-632D-43B5-A12C-8A2097D9250F}" type="pres">
      <dgm:prSet presAssocID="{33554B5A-009B-4CDE-8A9D-50D1BBE51874}" presName="parentLin" presStyleCnt="0"/>
      <dgm:spPr/>
    </dgm:pt>
    <dgm:pt modelId="{F9273364-2DD4-4219-90A3-D1A6CBD7EC2E}" type="pres">
      <dgm:prSet presAssocID="{33554B5A-009B-4CDE-8A9D-50D1BBE51874}" presName="parentLeftMargin" presStyleLbl="node1" presStyleIdx="0" presStyleCnt="6"/>
      <dgm:spPr/>
    </dgm:pt>
    <dgm:pt modelId="{C646B2F7-1594-4675-9B90-8DE2E571E263}" type="pres">
      <dgm:prSet presAssocID="{33554B5A-009B-4CDE-8A9D-50D1BBE5187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DD5752BB-D2E7-4F55-A814-7983EC52472D}" type="pres">
      <dgm:prSet presAssocID="{33554B5A-009B-4CDE-8A9D-50D1BBE51874}" presName="negativeSpace" presStyleCnt="0"/>
      <dgm:spPr/>
    </dgm:pt>
    <dgm:pt modelId="{0A0C82CE-2D2B-4994-92BA-22C9BED7B74F}" type="pres">
      <dgm:prSet presAssocID="{33554B5A-009B-4CDE-8A9D-50D1BBE51874}" presName="childText" presStyleLbl="conFgAcc1" presStyleIdx="1" presStyleCnt="6">
        <dgm:presLayoutVars>
          <dgm:bulletEnabled val="1"/>
        </dgm:presLayoutVars>
      </dgm:prSet>
      <dgm:spPr/>
    </dgm:pt>
    <dgm:pt modelId="{AEB5AC11-7F51-468D-8D64-6F7DD5D4D8A8}" type="pres">
      <dgm:prSet presAssocID="{555F4659-E54C-4578-99C4-2EF7BD197F18}" presName="spaceBetweenRectangles" presStyleCnt="0"/>
      <dgm:spPr/>
    </dgm:pt>
    <dgm:pt modelId="{69C5F209-0CF4-439B-B53A-EC7AC5139414}" type="pres">
      <dgm:prSet presAssocID="{ACF5F8B5-9E0E-41EA-8258-B644573227E5}" presName="parentLin" presStyleCnt="0"/>
      <dgm:spPr/>
    </dgm:pt>
    <dgm:pt modelId="{CCA59938-7991-41A4-AF24-F67E2D377156}" type="pres">
      <dgm:prSet presAssocID="{ACF5F8B5-9E0E-41EA-8258-B644573227E5}" presName="parentLeftMargin" presStyleLbl="node1" presStyleIdx="1" presStyleCnt="6"/>
      <dgm:spPr/>
    </dgm:pt>
    <dgm:pt modelId="{39CDBF53-D71D-4A77-904A-AF2C7C8A20A7}" type="pres">
      <dgm:prSet presAssocID="{ACF5F8B5-9E0E-41EA-8258-B644573227E5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EED9A010-CDEC-45DE-AA3E-5CABC29010C9}" type="pres">
      <dgm:prSet presAssocID="{ACF5F8B5-9E0E-41EA-8258-B644573227E5}" presName="negativeSpace" presStyleCnt="0"/>
      <dgm:spPr/>
    </dgm:pt>
    <dgm:pt modelId="{0F49F420-7188-4D9F-89FF-58C54CFDEA87}" type="pres">
      <dgm:prSet presAssocID="{ACF5F8B5-9E0E-41EA-8258-B644573227E5}" presName="childText" presStyleLbl="conFgAcc1" presStyleIdx="2" presStyleCnt="6">
        <dgm:presLayoutVars>
          <dgm:bulletEnabled val="1"/>
        </dgm:presLayoutVars>
      </dgm:prSet>
      <dgm:spPr/>
    </dgm:pt>
    <dgm:pt modelId="{84B66A50-732A-4E7D-B49C-359A0AB99ABF}" type="pres">
      <dgm:prSet presAssocID="{D3054580-509B-4FE3-A786-AE8C01511627}" presName="spaceBetweenRectangles" presStyleCnt="0"/>
      <dgm:spPr/>
    </dgm:pt>
    <dgm:pt modelId="{ADD3CD4C-399C-44F5-ACC4-7CBF5B203254}" type="pres">
      <dgm:prSet presAssocID="{88C7F7B2-2635-412F-ADAE-3DF88B74BB75}" presName="parentLin" presStyleCnt="0"/>
      <dgm:spPr/>
    </dgm:pt>
    <dgm:pt modelId="{4E07B2A0-072A-4B1F-8D76-20B1D48CF707}" type="pres">
      <dgm:prSet presAssocID="{88C7F7B2-2635-412F-ADAE-3DF88B74BB75}" presName="parentLeftMargin" presStyleLbl="node1" presStyleIdx="2" presStyleCnt="6"/>
      <dgm:spPr/>
    </dgm:pt>
    <dgm:pt modelId="{2E98E91A-2365-4AED-A3ED-D07D97D24331}" type="pres">
      <dgm:prSet presAssocID="{88C7F7B2-2635-412F-ADAE-3DF88B74BB75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FAE3866-2393-4B78-84A5-E82875177149}" type="pres">
      <dgm:prSet presAssocID="{88C7F7B2-2635-412F-ADAE-3DF88B74BB75}" presName="negativeSpace" presStyleCnt="0"/>
      <dgm:spPr/>
    </dgm:pt>
    <dgm:pt modelId="{6F415DB2-1531-4129-A6B0-4F9D7F06EFA1}" type="pres">
      <dgm:prSet presAssocID="{88C7F7B2-2635-412F-ADAE-3DF88B74BB75}" presName="childText" presStyleLbl="conFgAcc1" presStyleIdx="3" presStyleCnt="6">
        <dgm:presLayoutVars>
          <dgm:bulletEnabled val="1"/>
        </dgm:presLayoutVars>
      </dgm:prSet>
      <dgm:spPr/>
    </dgm:pt>
    <dgm:pt modelId="{98221D78-473A-4061-98C3-523A694A8143}" type="pres">
      <dgm:prSet presAssocID="{D60F118F-72BC-4EB3-84FA-9957C58434C8}" presName="spaceBetweenRectangles" presStyleCnt="0"/>
      <dgm:spPr/>
    </dgm:pt>
    <dgm:pt modelId="{284AB583-2649-448C-82F8-60F60A5A9741}" type="pres">
      <dgm:prSet presAssocID="{E0F072E4-D402-4B36-B069-0985024B9B6C}" presName="parentLin" presStyleCnt="0"/>
      <dgm:spPr/>
    </dgm:pt>
    <dgm:pt modelId="{BC2B85D3-B653-42D5-9593-783DE7F4F3A5}" type="pres">
      <dgm:prSet presAssocID="{E0F072E4-D402-4B36-B069-0985024B9B6C}" presName="parentLeftMargin" presStyleLbl="node1" presStyleIdx="3" presStyleCnt="6"/>
      <dgm:spPr/>
    </dgm:pt>
    <dgm:pt modelId="{3C9F3E1D-7203-46EC-9C0D-8D76B2DB2B8B}" type="pres">
      <dgm:prSet presAssocID="{E0F072E4-D402-4B36-B069-0985024B9B6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D8831AFC-FD83-4828-BE6D-758D55857B2C}" type="pres">
      <dgm:prSet presAssocID="{E0F072E4-D402-4B36-B069-0985024B9B6C}" presName="negativeSpace" presStyleCnt="0"/>
      <dgm:spPr/>
    </dgm:pt>
    <dgm:pt modelId="{36FE1C65-0E61-4060-9348-855B1CF72802}" type="pres">
      <dgm:prSet presAssocID="{E0F072E4-D402-4B36-B069-0985024B9B6C}" presName="childText" presStyleLbl="conFgAcc1" presStyleIdx="4" presStyleCnt="6">
        <dgm:presLayoutVars>
          <dgm:bulletEnabled val="1"/>
        </dgm:presLayoutVars>
      </dgm:prSet>
      <dgm:spPr/>
    </dgm:pt>
    <dgm:pt modelId="{3F5F4B1D-F407-4E13-B53C-054EF7E193A2}" type="pres">
      <dgm:prSet presAssocID="{9BFC47F9-2EB0-466F-A1E5-215424180BD8}" presName="spaceBetweenRectangles" presStyleCnt="0"/>
      <dgm:spPr/>
    </dgm:pt>
    <dgm:pt modelId="{6F154861-4D41-4DCB-9B57-CEC2A8FAECFC}" type="pres">
      <dgm:prSet presAssocID="{29674942-CC3E-48E4-8326-5A2CBD843639}" presName="parentLin" presStyleCnt="0"/>
      <dgm:spPr/>
    </dgm:pt>
    <dgm:pt modelId="{704DCBE1-6D60-4682-B2C2-830E0B90CC3F}" type="pres">
      <dgm:prSet presAssocID="{29674942-CC3E-48E4-8326-5A2CBD843639}" presName="parentLeftMargin" presStyleLbl="node1" presStyleIdx="4" presStyleCnt="6"/>
      <dgm:spPr/>
    </dgm:pt>
    <dgm:pt modelId="{818E78EE-EE90-4AE3-BA64-DC0494C54248}" type="pres">
      <dgm:prSet presAssocID="{29674942-CC3E-48E4-8326-5A2CBD843639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5DBD9216-3135-4D3D-87DD-14B3C3748F2A}" type="pres">
      <dgm:prSet presAssocID="{29674942-CC3E-48E4-8326-5A2CBD843639}" presName="negativeSpace" presStyleCnt="0"/>
      <dgm:spPr/>
    </dgm:pt>
    <dgm:pt modelId="{2635937A-CC96-4E19-8F6A-D9883B5F3DAB}" type="pres">
      <dgm:prSet presAssocID="{29674942-CC3E-48E4-8326-5A2CBD843639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E70F5008-1594-47AF-97D9-6D75397BEFB6}" srcId="{24CF2AB0-05D7-4133-89E6-55D8AF7FF1D5}" destId="{FBF4F82D-E56D-4189-A1F8-EA9108FAE88E}" srcOrd="0" destOrd="0" parTransId="{B2D79B65-84E8-4059-923D-C79DF9622C6E}" sibTransId="{168ED330-4659-4D7B-9C43-4FB497E9B3C8}"/>
    <dgm:cxn modelId="{B2F1B509-5C16-4453-B7BA-7F96840B1C62}" srcId="{24CF2AB0-05D7-4133-89E6-55D8AF7FF1D5}" destId="{33554B5A-009B-4CDE-8A9D-50D1BBE51874}" srcOrd="1" destOrd="0" parTransId="{D7603A61-0837-463C-8386-562906125368}" sibTransId="{555F4659-E54C-4578-99C4-2EF7BD197F18}"/>
    <dgm:cxn modelId="{C5E6470A-28A5-47E3-9C19-CD0A1C536B79}" type="presOf" srcId="{88C7F7B2-2635-412F-ADAE-3DF88B74BB75}" destId="{2E98E91A-2365-4AED-A3ED-D07D97D24331}" srcOrd="1" destOrd="0" presId="urn:microsoft.com/office/officeart/2005/8/layout/list1"/>
    <dgm:cxn modelId="{D2AFBF20-C20D-49C1-9262-323F00D600DB}" type="presOf" srcId="{E0F072E4-D402-4B36-B069-0985024B9B6C}" destId="{3C9F3E1D-7203-46EC-9C0D-8D76B2DB2B8B}" srcOrd="1" destOrd="0" presId="urn:microsoft.com/office/officeart/2005/8/layout/list1"/>
    <dgm:cxn modelId="{B0D1DB28-0052-4ADA-A627-CC024061CC61}" srcId="{33554B5A-009B-4CDE-8A9D-50D1BBE51874}" destId="{8B6DE970-06D5-4EAF-81EF-8210FB8D80FA}" srcOrd="0" destOrd="0" parTransId="{CB5D591D-E362-4E63-ACFD-BFBA1ECBEA24}" sibTransId="{B11278DA-DB46-4033-8354-43E1C968F00D}"/>
    <dgm:cxn modelId="{8F32C62B-F205-46D5-94F6-1FB872263537}" type="presOf" srcId="{00CA111A-A322-4E10-A129-4126584A4F83}" destId="{0F49F420-7188-4D9F-89FF-58C54CFDEA87}" srcOrd="0" destOrd="0" presId="urn:microsoft.com/office/officeart/2005/8/layout/list1"/>
    <dgm:cxn modelId="{62E45737-013E-459A-8A2D-738C214C0CA4}" type="presOf" srcId="{24CF2AB0-05D7-4133-89E6-55D8AF7FF1D5}" destId="{6D302190-6E2F-4CC5-BCAD-D924A1B1C9F8}" srcOrd="0" destOrd="0" presId="urn:microsoft.com/office/officeart/2005/8/layout/list1"/>
    <dgm:cxn modelId="{60FBD340-1E99-4B37-9A18-5A4D13752636}" type="presOf" srcId="{8B6DE970-06D5-4EAF-81EF-8210FB8D80FA}" destId="{0A0C82CE-2D2B-4994-92BA-22C9BED7B74F}" srcOrd="0" destOrd="0" presId="urn:microsoft.com/office/officeart/2005/8/layout/list1"/>
    <dgm:cxn modelId="{11E4DC65-0F14-48F2-B5F1-7BA634320E21}" srcId="{24CF2AB0-05D7-4133-89E6-55D8AF7FF1D5}" destId="{29674942-CC3E-48E4-8326-5A2CBD843639}" srcOrd="5" destOrd="0" parTransId="{442A44C9-68B2-4A78-9225-3A2A69319D89}" sibTransId="{6465810E-E4C9-4789-BD4B-E993F7D57992}"/>
    <dgm:cxn modelId="{1707F169-45EC-4BF7-B981-10752F4EED20}" srcId="{ACF5F8B5-9E0E-41EA-8258-B644573227E5}" destId="{00CA111A-A322-4E10-A129-4126584A4F83}" srcOrd="0" destOrd="0" parTransId="{078BF1A6-8AA9-4883-BD1A-DAC1C4E3F721}" sibTransId="{BD2EA2EA-4353-4249-B4F0-E7A0A88C51D1}"/>
    <dgm:cxn modelId="{93C3086D-6FD0-42E0-A92F-786F5CC67E7B}" type="presOf" srcId="{12FE35C2-8ADF-4D86-9489-FC095849BC2B}" destId="{2635937A-CC96-4E19-8F6A-D9883B5F3DAB}" srcOrd="0" destOrd="0" presId="urn:microsoft.com/office/officeart/2005/8/layout/list1"/>
    <dgm:cxn modelId="{FA390D5A-16FD-4FDD-A0F1-A7CF5B7A666C}" srcId="{FBF4F82D-E56D-4189-A1F8-EA9108FAE88E}" destId="{84254F1E-ACE3-4F9B-9B28-BAB4DD650153}" srcOrd="0" destOrd="0" parTransId="{8307961B-0D6E-4D13-A4B7-806CBE09F30B}" sibTransId="{1B70FBB7-4D87-4264-B2A0-9EE868CA1C93}"/>
    <dgm:cxn modelId="{A76A2980-11FD-48BD-B2B6-2D979785E821}" type="presOf" srcId="{29674942-CC3E-48E4-8326-5A2CBD843639}" destId="{818E78EE-EE90-4AE3-BA64-DC0494C54248}" srcOrd="1" destOrd="0" presId="urn:microsoft.com/office/officeart/2005/8/layout/list1"/>
    <dgm:cxn modelId="{478DCA86-7BF3-4E30-9E8F-F52299087698}" type="presOf" srcId="{29674942-CC3E-48E4-8326-5A2CBD843639}" destId="{704DCBE1-6D60-4682-B2C2-830E0B90CC3F}" srcOrd="0" destOrd="0" presId="urn:microsoft.com/office/officeart/2005/8/layout/list1"/>
    <dgm:cxn modelId="{18DD7D89-4404-4720-97B0-35690794E1FD}" type="presOf" srcId="{E0F072E4-D402-4B36-B069-0985024B9B6C}" destId="{BC2B85D3-B653-42D5-9593-783DE7F4F3A5}" srcOrd="0" destOrd="0" presId="urn:microsoft.com/office/officeart/2005/8/layout/list1"/>
    <dgm:cxn modelId="{6FF74C8F-EDC0-4D9E-9F1D-C5E9E8C23B2C}" type="presOf" srcId="{ACF5F8B5-9E0E-41EA-8258-B644573227E5}" destId="{CCA59938-7991-41A4-AF24-F67E2D377156}" srcOrd="0" destOrd="0" presId="urn:microsoft.com/office/officeart/2005/8/layout/list1"/>
    <dgm:cxn modelId="{E9D1C992-04A8-494C-9CFC-7F6ED1DC0557}" srcId="{24CF2AB0-05D7-4133-89E6-55D8AF7FF1D5}" destId="{ACF5F8B5-9E0E-41EA-8258-B644573227E5}" srcOrd="2" destOrd="0" parTransId="{1E6E95F1-99CC-4844-B6D4-A136B297C252}" sibTransId="{D3054580-509B-4FE3-A786-AE8C01511627}"/>
    <dgm:cxn modelId="{93FEB6A0-4838-40C1-923F-2F0480C88EA2}" type="presOf" srcId="{33554B5A-009B-4CDE-8A9D-50D1BBE51874}" destId="{C646B2F7-1594-4675-9B90-8DE2E571E263}" srcOrd="1" destOrd="0" presId="urn:microsoft.com/office/officeart/2005/8/layout/list1"/>
    <dgm:cxn modelId="{2A73F6A2-C79A-444E-BB9D-08B99F9334A3}" type="presOf" srcId="{33554B5A-009B-4CDE-8A9D-50D1BBE51874}" destId="{F9273364-2DD4-4219-90A3-D1A6CBD7EC2E}" srcOrd="0" destOrd="0" presId="urn:microsoft.com/office/officeart/2005/8/layout/list1"/>
    <dgm:cxn modelId="{665482A6-82DA-4677-8402-1FC50CB2C87A}" srcId="{24CF2AB0-05D7-4133-89E6-55D8AF7FF1D5}" destId="{88C7F7B2-2635-412F-ADAE-3DF88B74BB75}" srcOrd="3" destOrd="0" parTransId="{E7E0D09F-C27D-4BBA-8659-F3ABE1C72ABC}" sibTransId="{D60F118F-72BC-4EB3-84FA-9957C58434C8}"/>
    <dgm:cxn modelId="{D1E047A9-CED7-45F8-ADBE-EB9830D5A20C}" type="presOf" srcId="{ACF5F8B5-9E0E-41EA-8258-B644573227E5}" destId="{39CDBF53-D71D-4A77-904A-AF2C7C8A20A7}" srcOrd="1" destOrd="0" presId="urn:microsoft.com/office/officeart/2005/8/layout/list1"/>
    <dgm:cxn modelId="{77468AAD-EC0C-4F58-927C-356518DADA9A}" srcId="{88C7F7B2-2635-412F-ADAE-3DF88B74BB75}" destId="{4707F375-3AB5-4D70-B58D-011A21E05381}" srcOrd="0" destOrd="0" parTransId="{BD3AA953-5C17-449C-B627-412BED2B9D0A}" sibTransId="{BC355AE7-6AFF-4E05-8EDA-901416EE07E5}"/>
    <dgm:cxn modelId="{0AC987B0-CF69-431E-958E-A572382D42A8}" type="presOf" srcId="{84254F1E-ACE3-4F9B-9B28-BAB4DD650153}" destId="{08E222D4-7453-4CA5-946D-251C353E0BBC}" srcOrd="0" destOrd="0" presId="urn:microsoft.com/office/officeart/2005/8/layout/list1"/>
    <dgm:cxn modelId="{34CA95B1-4D02-4B61-9944-AD18692DEE1D}" type="presOf" srcId="{404F4EA4-CB04-4602-B144-9BC200CE6F68}" destId="{36FE1C65-0E61-4060-9348-855B1CF72802}" srcOrd="0" destOrd="0" presId="urn:microsoft.com/office/officeart/2005/8/layout/list1"/>
    <dgm:cxn modelId="{B41A94B4-5545-41D2-901D-0AA225F9E47C}" srcId="{24CF2AB0-05D7-4133-89E6-55D8AF7FF1D5}" destId="{E0F072E4-D402-4B36-B069-0985024B9B6C}" srcOrd="4" destOrd="0" parTransId="{5325D3CF-6F28-4FA8-BB33-47C3F8C77CFE}" sibTransId="{9BFC47F9-2EB0-466F-A1E5-215424180BD8}"/>
    <dgm:cxn modelId="{C28D85CE-D1E6-425B-AA84-9723B04CBAE4}" srcId="{E0F072E4-D402-4B36-B069-0985024B9B6C}" destId="{404F4EA4-CB04-4602-B144-9BC200CE6F68}" srcOrd="0" destOrd="0" parTransId="{CCCF38D7-FFFE-4583-B2B0-6B2609998087}" sibTransId="{87B1EC06-ABCB-4961-8BFF-5CE1EBB0C7A7}"/>
    <dgm:cxn modelId="{9A316AD5-B187-40CC-8894-AB57127D4C38}" type="presOf" srcId="{FBF4F82D-E56D-4189-A1F8-EA9108FAE88E}" destId="{A443C81C-5CAE-4D55-BFC5-03EB6EC088F0}" srcOrd="1" destOrd="0" presId="urn:microsoft.com/office/officeart/2005/8/layout/list1"/>
    <dgm:cxn modelId="{74B3B8E6-8B53-4326-AC61-951C2677A081}" type="presOf" srcId="{4707F375-3AB5-4D70-B58D-011A21E05381}" destId="{6F415DB2-1531-4129-A6B0-4F9D7F06EFA1}" srcOrd="0" destOrd="0" presId="urn:microsoft.com/office/officeart/2005/8/layout/list1"/>
    <dgm:cxn modelId="{075E81F2-0769-45CB-A014-8097379CE47E}" type="presOf" srcId="{88C7F7B2-2635-412F-ADAE-3DF88B74BB75}" destId="{4E07B2A0-072A-4B1F-8D76-20B1D48CF707}" srcOrd="0" destOrd="0" presId="urn:microsoft.com/office/officeart/2005/8/layout/list1"/>
    <dgm:cxn modelId="{C929ECF4-D081-44ED-A10F-A634ACF23A08}" type="presOf" srcId="{FBF4F82D-E56D-4189-A1F8-EA9108FAE88E}" destId="{DBB27A17-B0EB-4112-88CC-F64032DC37B2}" srcOrd="0" destOrd="0" presId="urn:microsoft.com/office/officeart/2005/8/layout/list1"/>
    <dgm:cxn modelId="{74CB1AF6-7094-463D-92DD-6B739540C2A2}" srcId="{29674942-CC3E-48E4-8326-5A2CBD843639}" destId="{12FE35C2-8ADF-4D86-9489-FC095849BC2B}" srcOrd="0" destOrd="0" parTransId="{5C366D09-E01C-4651-879D-7755BB9128D4}" sibTransId="{E1615B1F-3C22-427A-876A-C209E7E39EC2}"/>
    <dgm:cxn modelId="{00508A00-9DC2-4C5A-A6D4-36CE6488B9F3}" type="presParOf" srcId="{6D302190-6E2F-4CC5-BCAD-D924A1B1C9F8}" destId="{99FC3A50-2B7B-4A73-8C35-7BCB962CA3BF}" srcOrd="0" destOrd="0" presId="urn:microsoft.com/office/officeart/2005/8/layout/list1"/>
    <dgm:cxn modelId="{2CDF0B22-9B61-47DA-813D-D2D423A72AFF}" type="presParOf" srcId="{99FC3A50-2B7B-4A73-8C35-7BCB962CA3BF}" destId="{DBB27A17-B0EB-4112-88CC-F64032DC37B2}" srcOrd="0" destOrd="0" presId="urn:microsoft.com/office/officeart/2005/8/layout/list1"/>
    <dgm:cxn modelId="{39F67326-C4AF-4AE6-9DEB-221B3DC4D070}" type="presParOf" srcId="{99FC3A50-2B7B-4A73-8C35-7BCB962CA3BF}" destId="{A443C81C-5CAE-4D55-BFC5-03EB6EC088F0}" srcOrd="1" destOrd="0" presId="urn:microsoft.com/office/officeart/2005/8/layout/list1"/>
    <dgm:cxn modelId="{BAB6BEFA-579F-4192-8D95-A343E6F428A3}" type="presParOf" srcId="{6D302190-6E2F-4CC5-BCAD-D924A1B1C9F8}" destId="{8C092727-7587-4824-9A0F-CE190728EE4C}" srcOrd="1" destOrd="0" presId="urn:microsoft.com/office/officeart/2005/8/layout/list1"/>
    <dgm:cxn modelId="{06FA31EF-B41D-4B50-9DC0-C63CBFF6FFE0}" type="presParOf" srcId="{6D302190-6E2F-4CC5-BCAD-D924A1B1C9F8}" destId="{08E222D4-7453-4CA5-946D-251C353E0BBC}" srcOrd="2" destOrd="0" presId="urn:microsoft.com/office/officeart/2005/8/layout/list1"/>
    <dgm:cxn modelId="{085F66F6-E077-4675-BAD1-3C9756A95D3B}" type="presParOf" srcId="{6D302190-6E2F-4CC5-BCAD-D924A1B1C9F8}" destId="{BCA5D215-EADF-48CC-B1E2-B38429FAA717}" srcOrd="3" destOrd="0" presId="urn:microsoft.com/office/officeart/2005/8/layout/list1"/>
    <dgm:cxn modelId="{097F2A87-6C75-45EF-A8B1-4DFBE1A4E7FA}" type="presParOf" srcId="{6D302190-6E2F-4CC5-BCAD-D924A1B1C9F8}" destId="{D44B35EE-632D-43B5-A12C-8A2097D9250F}" srcOrd="4" destOrd="0" presId="urn:microsoft.com/office/officeart/2005/8/layout/list1"/>
    <dgm:cxn modelId="{CE57EBE6-B3D7-4DA5-8867-E683D07BFDB8}" type="presParOf" srcId="{D44B35EE-632D-43B5-A12C-8A2097D9250F}" destId="{F9273364-2DD4-4219-90A3-D1A6CBD7EC2E}" srcOrd="0" destOrd="0" presId="urn:microsoft.com/office/officeart/2005/8/layout/list1"/>
    <dgm:cxn modelId="{5481C053-3E18-4489-8F07-63CC81A2A23B}" type="presParOf" srcId="{D44B35EE-632D-43B5-A12C-8A2097D9250F}" destId="{C646B2F7-1594-4675-9B90-8DE2E571E263}" srcOrd="1" destOrd="0" presId="urn:microsoft.com/office/officeart/2005/8/layout/list1"/>
    <dgm:cxn modelId="{4498D571-6DC9-42EC-8B42-715B0F289D5B}" type="presParOf" srcId="{6D302190-6E2F-4CC5-BCAD-D924A1B1C9F8}" destId="{DD5752BB-D2E7-4F55-A814-7983EC52472D}" srcOrd="5" destOrd="0" presId="urn:microsoft.com/office/officeart/2005/8/layout/list1"/>
    <dgm:cxn modelId="{1C685B91-EDA7-4277-89AE-8DFBB30B9871}" type="presParOf" srcId="{6D302190-6E2F-4CC5-BCAD-D924A1B1C9F8}" destId="{0A0C82CE-2D2B-4994-92BA-22C9BED7B74F}" srcOrd="6" destOrd="0" presId="urn:microsoft.com/office/officeart/2005/8/layout/list1"/>
    <dgm:cxn modelId="{95807415-9665-4356-B28A-86218BC21053}" type="presParOf" srcId="{6D302190-6E2F-4CC5-BCAD-D924A1B1C9F8}" destId="{AEB5AC11-7F51-468D-8D64-6F7DD5D4D8A8}" srcOrd="7" destOrd="0" presId="urn:microsoft.com/office/officeart/2005/8/layout/list1"/>
    <dgm:cxn modelId="{3D0113C9-C03C-4610-B2C7-B773814CE420}" type="presParOf" srcId="{6D302190-6E2F-4CC5-BCAD-D924A1B1C9F8}" destId="{69C5F209-0CF4-439B-B53A-EC7AC5139414}" srcOrd="8" destOrd="0" presId="urn:microsoft.com/office/officeart/2005/8/layout/list1"/>
    <dgm:cxn modelId="{ACC81B58-8878-4809-B391-0A992F759D5F}" type="presParOf" srcId="{69C5F209-0CF4-439B-B53A-EC7AC5139414}" destId="{CCA59938-7991-41A4-AF24-F67E2D377156}" srcOrd="0" destOrd="0" presId="urn:microsoft.com/office/officeart/2005/8/layout/list1"/>
    <dgm:cxn modelId="{32AC0441-444C-4F4F-A641-E79A20876EBB}" type="presParOf" srcId="{69C5F209-0CF4-439B-B53A-EC7AC5139414}" destId="{39CDBF53-D71D-4A77-904A-AF2C7C8A20A7}" srcOrd="1" destOrd="0" presId="urn:microsoft.com/office/officeart/2005/8/layout/list1"/>
    <dgm:cxn modelId="{381598DB-7E65-4388-A8A7-594032A5BDE8}" type="presParOf" srcId="{6D302190-6E2F-4CC5-BCAD-D924A1B1C9F8}" destId="{EED9A010-CDEC-45DE-AA3E-5CABC29010C9}" srcOrd="9" destOrd="0" presId="urn:microsoft.com/office/officeart/2005/8/layout/list1"/>
    <dgm:cxn modelId="{A5402A91-D526-47E5-9A18-B8A73DCAE667}" type="presParOf" srcId="{6D302190-6E2F-4CC5-BCAD-D924A1B1C9F8}" destId="{0F49F420-7188-4D9F-89FF-58C54CFDEA87}" srcOrd="10" destOrd="0" presId="urn:microsoft.com/office/officeart/2005/8/layout/list1"/>
    <dgm:cxn modelId="{BFF5A6EC-E5B1-4255-BDB3-B59E087F9A0F}" type="presParOf" srcId="{6D302190-6E2F-4CC5-BCAD-D924A1B1C9F8}" destId="{84B66A50-732A-4E7D-B49C-359A0AB99ABF}" srcOrd="11" destOrd="0" presId="urn:microsoft.com/office/officeart/2005/8/layout/list1"/>
    <dgm:cxn modelId="{296D62BD-6C0B-411B-91B8-383EAF618048}" type="presParOf" srcId="{6D302190-6E2F-4CC5-BCAD-D924A1B1C9F8}" destId="{ADD3CD4C-399C-44F5-ACC4-7CBF5B203254}" srcOrd="12" destOrd="0" presId="urn:microsoft.com/office/officeart/2005/8/layout/list1"/>
    <dgm:cxn modelId="{EFE0B9FC-9571-4AAD-85F2-7F890DFEB3AC}" type="presParOf" srcId="{ADD3CD4C-399C-44F5-ACC4-7CBF5B203254}" destId="{4E07B2A0-072A-4B1F-8D76-20B1D48CF707}" srcOrd="0" destOrd="0" presId="urn:microsoft.com/office/officeart/2005/8/layout/list1"/>
    <dgm:cxn modelId="{D6A44453-F582-4FCD-9144-18A4288CDAAC}" type="presParOf" srcId="{ADD3CD4C-399C-44F5-ACC4-7CBF5B203254}" destId="{2E98E91A-2365-4AED-A3ED-D07D97D24331}" srcOrd="1" destOrd="0" presId="urn:microsoft.com/office/officeart/2005/8/layout/list1"/>
    <dgm:cxn modelId="{D1F82752-174E-4967-85AD-36001A2854B9}" type="presParOf" srcId="{6D302190-6E2F-4CC5-BCAD-D924A1B1C9F8}" destId="{7FAE3866-2393-4B78-84A5-E82875177149}" srcOrd="13" destOrd="0" presId="urn:microsoft.com/office/officeart/2005/8/layout/list1"/>
    <dgm:cxn modelId="{370CB040-D48C-40A0-B89B-F9C601B18CB0}" type="presParOf" srcId="{6D302190-6E2F-4CC5-BCAD-D924A1B1C9F8}" destId="{6F415DB2-1531-4129-A6B0-4F9D7F06EFA1}" srcOrd="14" destOrd="0" presId="urn:microsoft.com/office/officeart/2005/8/layout/list1"/>
    <dgm:cxn modelId="{27876EF3-5B5D-4CC9-8367-C2516D07B319}" type="presParOf" srcId="{6D302190-6E2F-4CC5-BCAD-D924A1B1C9F8}" destId="{98221D78-473A-4061-98C3-523A694A8143}" srcOrd="15" destOrd="0" presId="urn:microsoft.com/office/officeart/2005/8/layout/list1"/>
    <dgm:cxn modelId="{05D5CAC8-369F-42DA-A4B9-B8A394F6D379}" type="presParOf" srcId="{6D302190-6E2F-4CC5-BCAD-D924A1B1C9F8}" destId="{284AB583-2649-448C-82F8-60F60A5A9741}" srcOrd="16" destOrd="0" presId="urn:microsoft.com/office/officeart/2005/8/layout/list1"/>
    <dgm:cxn modelId="{00472810-C8E3-40CC-B041-EABA298645BF}" type="presParOf" srcId="{284AB583-2649-448C-82F8-60F60A5A9741}" destId="{BC2B85D3-B653-42D5-9593-783DE7F4F3A5}" srcOrd="0" destOrd="0" presId="urn:microsoft.com/office/officeart/2005/8/layout/list1"/>
    <dgm:cxn modelId="{566AF129-92CD-40A3-9E9A-E96DB69EB0B7}" type="presParOf" srcId="{284AB583-2649-448C-82F8-60F60A5A9741}" destId="{3C9F3E1D-7203-46EC-9C0D-8D76B2DB2B8B}" srcOrd="1" destOrd="0" presId="urn:microsoft.com/office/officeart/2005/8/layout/list1"/>
    <dgm:cxn modelId="{5E3E4B6B-35E9-43C9-A8E5-901BE55466AF}" type="presParOf" srcId="{6D302190-6E2F-4CC5-BCAD-D924A1B1C9F8}" destId="{D8831AFC-FD83-4828-BE6D-758D55857B2C}" srcOrd="17" destOrd="0" presId="urn:microsoft.com/office/officeart/2005/8/layout/list1"/>
    <dgm:cxn modelId="{1D54196C-A061-41CD-83FD-F684141798A7}" type="presParOf" srcId="{6D302190-6E2F-4CC5-BCAD-D924A1B1C9F8}" destId="{36FE1C65-0E61-4060-9348-855B1CF72802}" srcOrd="18" destOrd="0" presId="urn:microsoft.com/office/officeart/2005/8/layout/list1"/>
    <dgm:cxn modelId="{1430E89B-6E2D-497F-957B-16D9E696DAD6}" type="presParOf" srcId="{6D302190-6E2F-4CC5-BCAD-D924A1B1C9F8}" destId="{3F5F4B1D-F407-4E13-B53C-054EF7E193A2}" srcOrd="19" destOrd="0" presId="urn:microsoft.com/office/officeart/2005/8/layout/list1"/>
    <dgm:cxn modelId="{9EA81555-A60A-4681-8426-6C4CFE9A0D22}" type="presParOf" srcId="{6D302190-6E2F-4CC5-BCAD-D924A1B1C9F8}" destId="{6F154861-4D41-4DCB-9B57-CEC2A8FAECFC}" srcOrd="20" destOrd="0" presId="urn:microsoft.com/office/officeart/2005/8/layout/list1"/>
    <dgm:cxn modelId="{FB20CD4F-5881-4F49-89C3-0B8F4A58F5A4}" type="presParOf" srcId="{6F154861-4D41-4DCB-9B57-CEC2A8FAECFC}" destId="{704DCBE1-6D60-4682-B2C2-830E0B90CC3F}" srcOrd="0" destOrd="0" presId="urn:microsoft.com/office/officeart/2005/8/layout/list1"/>
    <dgm:cxn modelId="{91D66CCE-4D1B-4960-A8F3-9CB958DD0A7B}" type="presParOf" srcId="{6F154861-4D41-4DCB-9B57-CEC2A8FAECFC}" destId="{818E78EE-EE90-4AE3-BA64-DC0494C54248}" srcOrd="1" destOrd="0" presId="urn:microsoft.com/office/officeart/2005/8/layout/list1"/>
    <dgm:cxn modelId="{925D373A-A426-41DD-ACC2-4C0C04878072}" type="presParOf" srcId="{6D302190-6E2F-4CC5-BCAD-D924A1B1C9F8}" destId="{5DBD9216-3135-4D3D-87DD-14B3C3748F2A}" srcOrd="21" destOrd="0" presId="urn:microsoft.com/office/officeart/2005/8/layout/list1"/>
    <dgm:cxn modelId="{851886C1-C524-4406-BC6B-9ED95B1F8CFD}" type="presParOf" srcId="{6D302190-6E2F-4CC5-BCAD-D924A1B1C9F8}" destId="{2635937A-CC96-4E19-8F6A-D9883B5F3DAB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6B6E62-D0FA-412D-83ED-602ADD97DAD7}" type="doc">
      <dgm:prSet loTypeId="urn:microsoft.com/office/officeart/2005/8/layout/cycle5" loCatId="cycle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E3CD0638-D1B9-4B6E-A290-49A940733C67}" type="pres">
      <dgm:prSet presAssocID="{006B6E62-D0FA-412D-83ED-602ADD97DAD7}" presName="cycle" presStyleCnt="0">
        <dgm:presLayoutVars>
          <dgm:dir/>
          <dgm:resizeHandles val="exact"/>
        </dgm:presLayoutVars>
      </dgm:prSet>
      <dgm:spPr/>
    </dgm:pt>
  </dgm:ptLst>
  <dgm:cxnLst>
    <dgm:cxn modelId="{D7B83C04-41AD-419F-9F06-A4B8E9F18CF4}" type="presOf" srcId="{006B6E62-D0FA-412D-83ED-602ADD97DAD7}" destId="{E3CD0638-D1B9-4B6E-A290-49A940733C67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6B6E62-D0FA-412D-83ED-602ADD97DAD7}" type="doc">
      <dgm:prSet loTypeId="urn:microsoft.com/office/officeart/2005/8/layout/cycle5" loCatId="cycle" qsTypeId="urn:microsoft.com/office/officeart/2005/8/quickstyle/simple4" qsCatId="simple" csTypeId="urn:microsoft.com/office/officeart/2005/8/colors/accent4_4" csCatId="accent4" phldr="1"/>
      <dgm:spPr/>
      <dgm:t>
        <a:bodyPr/>
        <a:lstStyle/>
        <a:p>
          <a:endParaRPr lang="en-US"/>
        </a:p>
      </dgm:t>
    </dgm:pt>
    <dgm:pt modelId="{E3CD0638-D1B9-4B6E-A290-49A940733C67}" type="pres">
      <dgm:prSet presAssocID="{006B6E62-D0FA-412D-83ED-602ADD97DAD7}" presName="cycle" presStyleCnt="0">
        <dgm:presLayoutVars>
          <dgm:dir/>
          <dgm:resizeHandles val="exact"/>
        </dgm:presLayoutVars>
      </dgm:prSet>
      <dgm:spPr/>
    </dgm:pt>
  </dgm:ptLst>
  <dgm:cxnLst>
    <dgm:cxn modelId="{D7B83C04-41AD-419F-9F06-A4B8E9F18CF4}" type="presOf" srcId="{006B6E62-D0FA-412D-83ED-602ADD97DAD7}" destId="{E3CD0638-D1B9-4B6E-A290-49A940733C67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4CF2AB0-05D7-4133-89E6-55D8AF7FF1D5}" type="doc">
      <dgm:prSet loTypeId="urn:microsoft.com/office/officeart/2005/8/layout/list1" loCatId="list" qsTypeId="urn:microsoft.com/office/officeart/2005/8/quickstyle/simple1" qsCatId="simple" csTypeId="urn:microsoft.com/office/officeart/2005/8/colors/accent4_5" csCatId="accent4" phldr="1"/>
      <dgm:spPr/>
      <dgm:t>
        <a:bodyPr/>
        <a:lstStyle/>
        <a:p>
          <a:endParaRPr lang="en-US"/>
        </a:p>
      </dgm:t>
    </dgm:pt>
    <dgm:pt modelId="{FBF4F82D-E56D-4189-A1F8-EA9108FAE88E}">
      <dgm:prSet phldrT="[Text]"/>
      <dgm:spPr/>
      <dgm:t>
        <a:bodyPr/>
        <a:lstStyle/>
        <a:p>
          <a:r>
            <a:rPr lang="en-US" dirty="0"/>
            <a:t>Project Achievements</a:t>
          </a:r>
        </a:p>
      </dgm:t>
    </dgm:pt>
    <dgm:pt modelId="{B2D79B65-84E8-4059-923D-C79DF9622C6E}" type="parTrans" cxnId="{E70F5008-1594-47AF-97D9-6D75397BEFB6}">
      <dgm:prSet/>
      <dgm:spPr/>
      <dgm:t>
        <a:bodyPr/>
        <a:lstStyle/>
        <a:p>
          <a:endParaRPr lang="en-US"/>
        </a:p>
      </dgm:t>
    </dgm:pt>
    <dgm:pt modelId="{168ED330-4659-4D7B-9C43-4FB497E9B3C8}" type="sibTrans" cxnId="{E70F5008-1594-47AF-97D9-6D75397BEFB6}">
      <dgm:prSet/>
      <dgm:spPr/>
      <dgm:t>
        <a:bodyPr/>
        <a:lstStyle/>
        <a:p>
          <a:endParaRPr lang="en-US"/>
        </a:p>
      </dgm:t>
    </dgm:pt>
    <dgm:pt modelId="{33554B5A-009B-4CDE-8A9D-50D1BBE51874}">
      <dgm:prSet phldrT="[Text]"/>
      <dgm:spPr/>
      <dgm:t>
        <a:bodyPr/>
        <a:lstStyle/>
        <a:p>
          <a:r>
            <a:rPr lang="en-US" dirty="0"/>
            <a:t>Technical Accomplishments</a:t>
          </a:r>
        </a:p>
      </dgm:t>
    </dgm:pt>
    <dgm:pt modelId="{D7603A61-0837-463C-8386-562906125368}" type="parTrans" cxnId="{B2F1B509-5C16-4453-B7BA-7F96840B1C62}">
      <dgm:prSet/>
      <dgm:spPr/>
      <dgm:t>
        <a:bodyPr/>
        <a:lstStyle/>
        <a:p>
          <a:endParaRPr lang="en-US"/>
        </a:p>
      </dgm:t>
    </dgm:pt>
    <dgm:pt modelId="{555F4659-E54C-4578-99C4-2EF7BD197F18}" type="sibTrans" cxnId="{B2F1B509-5C16-4453-B7BA-7F96840B1C62}">
      <dgm:prSet/>
      <dgm:spPr/>
      <dgm:t>
        <a:bodyPr/>
        <a:lstStyle/>
        <a:p>
          <a:endParaRPr lang="en-US"/>
        </a:p>
      </dgm:t>
    </dgm:pt>
    <dgm:pt modelId="{84254F1E-ACE3-4F9B-9B28-BAB4DD650153}">
      <dgm:prSet phldrT="[Text]"/>
      <dgm:spPr/>
      <dgm:t>
        <a:bodyPr/>
        <a:lstStyle/>
        <a:p>
          <a:r>
            <a:rPr lang="en-US" b="0" i="0" dirty="0"/>
            <a:t>Developed predictive models with 83% accuracy</a:t>
          </a:r>
          <a:endParaRPr lang="en-US" dirty="0"/>
        </a:p>
      </dgm:t>
    </dgm:pt>
    <dgm:pt modelId="{8307961B-0D6E-4D13-A4B7-806CBE09F30B}" type="parTrans" cxnId="{FA390D5A-16FD-4FDD-A0F1-A7CF5B7A666C}">
      <dgm:prSet/>
      <dgm:spPr/>
      <dgm:t>
        <a:bodyPr/>
        <a:lstStyle/>
        <a:p>
          <a:endParaRPr lang="en-US"/>
        </a:p>
      </dgm:t>
    </dgm:pt>
    <dgm:pt modelId="{1B70FBB7-4D87-4264-B2A0-9EE868CA1C93}" type="sibTrans" cxnId="{FA390D5A-16FD-4FDD-A0F1-A7CF5B7A666C}">
      <dgm:prSet/>
      <dgm:spPr/>
      <dgm:t>
        <a:bodyPr/>
        <a:lstStyle/>
        <a:p>
          <a:endParaRPr lang="en-US"/>
        </a:p>
      </dgm:t>
    </dgm:pt>
    <dgm:pt modelId="{8B6DE970-06D5-4EAF-81EF-8210FB8D80FA}">
      <dgm:prSet phldrT="[Text]"/>
      <dgm:spPr/>
      <dgm:t>
        <a:bodyPr/>
        <a:lstStyle/>
        <a:p>
          <a:r>
            <a:rPr lang="en-US" b="0" i="0" dirty="0"/>
            <a:t>Comprehensive data collection &amp; processing</a:t>
          </a:r>
          <a:endParaRPr lang="en-US" dirty="0"/>
        </a:p>
      </dgm:t>
    </dgm:pt>
    <dgm:pt modelId="{CB5D591D-E362-4E63-ACFD-BFBA1ECBEA24}" type="parTrans" cxnId="{B0D1DB28-0052-4ADA-A627-CC024061CC61}">
      <dgm:prSet/>
      <dgm:spPr/>
      <dgm:t>
        <a:bodyPr/>
        <a:lstStyle/>
        <a:p>
          <a:endParaRPr lang="en-US"/>
        </a:p>
      </dgm:t>
    </dgm:pt>
    <dgm:pt modelId="{B11278DA-DB46-4033-8354-43E1C968F00D}" type="sibTrans" cxnId="{B0D1DB28-0052-4ADA-A627-CC024061CC61}">
      <dgm:prSet/>
      <dgm:spPr/>
      <dgm:t>
        <a:bodyPr/>
        <a:lstStyle/>
        <a:p>
          <a:endParaRPr lang="en-US"/>
        </a:p>
      </dgm:t>
    </dgm:pt>
    <dgm:pt modelId="{135B9878-3E71-4513-ADAB-B585FC824ED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Identified critical success factors</a:t>
          </a:r>
        </a:p>
      </dgm:t>
    </dgm:pt>
    <dgm:pt modelId="{9E5BA628-34AC-4075-B62D-5BA8A311729E}" type="parTrans" cxnId="{524609DF-77C9-46E0-8DF4-D269CDBA90A5}">
      <dgm:prSet/>
      <dgm:spPr/>
      <dgm:t>
        <a:bodyPr/>
        <a:lstStyle/>
        <a:p>
          <a:endParaRPr lang="en-US"/>
        </a:p>
      </dgm:t>
    </dgm:pt>
    <dgm:pt modelId="{D1DA72B6-39EF-415B-A359-A8B09410242A}" type="sibTrans" cxnId="{524609DF-77C9-46E0-8DF4-D269CDBA90A5}">
      <dgm:prSet/>
      <dgm:spPr/>
      <dgm:t>
        <a:bodyPr/>
        <a:lstStyle/>
        <a:p>
          <a:endParaRPr lang="en-US"/>
        </a:p>
      </dgm:t>
    </dgm:pt>
    <dgm:pt modelId="{B07DA646-9FE4-4791-8C79-550A05E96E5F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Created actionable business intelligence</a:t>
          </a:r>
        </a:p>
      </dgm:t>
    </dgm:pt>
    <dgm:pt modelId="{F228D485-10BD-495C-9EC2-DBC66983F014}" type="parTrans" cxnId="{A7BEEFF6-5C53-4250-8293-28F9AEBF9B45}">
      <dgm:prSet/>
      <dgm:spPr/>
      <dgm:t>
        <a:bodyPr/>
        <a:lstStyle/>
        <a:p>
          <a:endParaRPr lang="en-US"/>
        </a:p>
      </dgm:t>
    </dgm:pt>
    <dgm:pt modelId="{D55EC6EC-504F-42F2-B560-CF98A35E76DC}" type="sibTrans" cxnId="{A7BEEFF6-5C53-4250-8293-28F9AEBF9B45}">
      <dgm:prSet/>
      <dgm:spPr/>
      <dgm:t>
        <a:bodyPr/>
        <a:lstStyle/>
        <a:p>
          <a:endParaRPr lang="en-US"/>
        </a:p>
      </dgm:t>
    </dgm:pt>
    <dgm:pt modelId="{9B430ACC-53E6-4C55-86A8-B405E1C1673D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Demonstrated complete data science methodology</a:t>
          </a:r>
        </a:p>
      </dgm:t>
    </dgm:pt>
    <dgm:pt modelId="{DD97FD43-5FDD-4766-AC5F-E9F35243215E}" type="parTrans" cxnId="{32350050-7724-4651-A4EA-BB8ECC48F7DA}">
      <dgm:prSet/>
      <dgm:spPr/>
      <dgm:t>
        <a:bodyPr/>
        <a:lstStyle/>
        <a:p>
          <a:endParaRPr lang="en-US"/>
        </a:p>
      </dgm:t>
    </dgm:pt>
    <dgm:pt modelId="{6DEA19A3-D83B-4FD7-9A80-9649FC098D31}" type="sibTrans" cxnId="{32350050-7724-4651-A4EA-BB8ECC48F7DA}">
      <dgm:prSet/>
      <dgm:spPr/>
      <dgm:t>
        <a:bodyPr/>
        <a:lstStyle/>
        <a:p>
          <a:endParaRPr lang="en-US"/>
        </a:p>
      </dgm:t>
    </dgm:pt>
    <dgm:pt modelId="{AD7BBE53-BA7B-4320-AE9A-13AB942762E3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Interactive visualizations &amp; dashboards</a:t>
          </a:r>
        </a:p>
      </dgm:t>
    </dgm:pt>
    <dgm:pt modelId="{68A6C9F7-A195-4690-8E37-BF0841324A4F}" type="parTrans" cxnId="{FCD4F012-C3C9-460C-9656-3DAD3F9991F6}">
      <dgm:prSet/>
      <dgm:spPr/>
      <dgm:t>
        <a:bodyPr/>
        <a:lstStyle/>
        <a:p>
          <a:endParaRPr lang="en-US"/>
        </a:p>
      </dgm:t>
    </dgm:pt>
    <dgm:pt modelId="{BC9BC269-5810-4DF2-89F6-18275D0BF34C}" type="sibTrans" cxnId="{FCD4F012-C3C9-460C-9656-3DAD3F9991F6}">
      <dgm:prSet/>
      <dgm:spPr/>
      <dgm:t>
        <a:bodyPr/>
        <a:lstStyle/>
        <a:p>
          <a:endParaRPr lang="en-US"/>
        </a:p>
      </dgm:t>
    </dgm:pt>
    <dgm:pt modelId="{A2E372EA-B5B7-4267-A349-2C6CE9F777D6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Multiple ML model evaluation &amp; optimization</a:t>
          </a:r>
        </a:p>
      </dgm:t>
    </dgm:pt>
    <dgm:pt modelId="{669EF7FC-34C2-433C-BC83-2F9563A9851A}" type="parTrans" cxnId="{EC77335F-2F8B-4CD0-9FC7-2B696ECF11A5}">
      <dgm:prSet/>
      <dgm:spPr/>
      <dgm:t>
        <a:bodyPr/>
        <a:lstStyle/>
        <a:p>
          <a:endParaRPr lang="en-US"/>
        </a:p>
      </dgm:t>
    </dgm:pt>
    <dgm:pt modelId="{8833E9F6-9172-48D8-B721-A1121488F98F}" type="sibTrans" cxnId="{EC77335F-2F8B-4CD0-9FC7-2B696ECF11A5}">
      <dgm:prSet/>
      <dgm:spPr/>
      <dgm:t>
        <a:bodyPr/>
        <a:lstStyle/>
        <a:p>
          <a:endParaRPr lang="en-US"/>
        </a:p>
      </dgm:t>
    </dgm:pt>
    <dgm:pt modelId="{0D61F4C8-1090-4AD6-9F5E-DC4A1870B62E}">
      <dgm:prSet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b="0" i="0"/>
            <a:t>Geospatial analysis with mapping</a:t>
          </a:r>
        </a:p>
      </dgm:t>
    </dgm:pt>
    <dgm:pt modelId="{11174124-B713-4DB2-AA21-8C21F2CF3C83}" type="parTrans" cxnId="{EC97C035-7936-4DF3-B72C-118F6FBA3307}">
      <dgm:prSet/>
      <dgm:spPr/>
      <dgm:t>
        <a:bodyPr/>
        <a:lstStyle/>
        <a:p>
          <a:endParaRPr lang="en-US"/>
        </a:p>
      </dgm:t>
    </dgm:pt>
    <dgm:pt modelId="{E7FC6BE7-8483-4209-BC96-BF4A2FB7C1A2}" type="sibTrans" cxnId="{EC97C035-7936-4DF3-B72C-118F6FBA3307}">
      <dgm:prSet/>
      <dgm:spPr/>
      <dgm:t>
        <a:bodyPr/>
        <a:lstStyle/>
        <a:p>
          <a:endParaRPr lang="en-US"/>
        </a:p>
      </dgm:t>
    </dgm:pt>
    <dgm:pt modelId="{6D302190-6E2F-4CC5-BCAD-D924A1B1C9F8}" type="pres">
      <dgm:prSet presAssocID="{24CF2AB0-05D7-4133-89E6-55D8AF7FF1D5}" presName="linear" presStyleCnt="0">
        <dgm:presLayoutVars>
          <dgm:dir/>
          <dgm:animLvl val="lvl"/>
          <dgm:resizeHandles val="exact"/>
        </dgm:presLayoutVars>
      </dgm:prSet>
      <dgm:spPr/>
    </dgm:pt>
    <dgm:pt modelId="{99FC3A50-2B7B-4A73-8C35-7BCB962CA3BF}" type="pres">
      <dgm:prSet presAssocID="{FBF4F82D-E56D-4189-A1F8-EA9108FAE88E}" presName="parentLin" presStyleCnt="0"/>
      <dgm:spPr/>
    </dgm:pt>
    <dgm:pt modelId="{DBB27A17-B0EB-4112-88CC-F64032DC37B2}" type="pres">
      <dgm:prSet presAssocID="{FBF4F82D-E56D-4189-A1F8-EA9108FAE88E}" presName="parentLeftMargin" presStyleLbl="node1" presStyleIdx="0" presStyleCnt="2"/>
      <dgm:spPr/>
    </dgm:pt>
    <dgm:pt modelId="{A443C81C-5CAE-4D55-BFC5-03EB6EC088F0}" type="pres">
      <dgm:prSet presAssocID="{FBF4F82D-E56D-4189-A1F8-EA9108FAE88E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8C092727-7587-4824-9A0F-CE190728EE4C}" type="pres">
      <dgm:prSet presAssocID="{FBF4F82D-E56D-4189-A1F8-EA9108FAE88E}" presName="negativeSpace" presStyleCnt="0"/>
      <dgm:spPr/>
    </dgm:pt>
    <dgm:pt modelId="{08E222D4-7453-4CA5-946D-251C353E0BBC}" type="pres">
      <dgm:prSet presAssocID="{FBF4F82D-E56D-4189-A1F8-EA9108FAE88E}" presName="childText" presStyleLbl="conFgAcc1" presStyleIdx="0" presStyleCnt="2">
        <dgm:presLayoutVars>
          <dgm:bulletEnabled val="1"/>
        </dgm:presLayoutVars>
      </dgm:prSet>
      <dgm:spPr/>
    </dgm:pt>
    <dgm:pt modelId="{BCA5D215-EADF-48CC-B1E2-B38429FAA717}" type="pres">
      <dgm:prSet presAssocID="{168ED330-4659-4D7B-9C43-4FB497E9B3C8}" presName="spaceBetweenRectangles" presStyleCnt="0"/>
      <dgm:spPr/>
    </dgm:pt>
    <dgm:pt modelId="{D44B35EE-632D-43B5-A12C-8A2097D9250F}" type="pres">
      <dgm:prSet presAssocID="{33554B5A-009B-4CDE-8A9D-50D1BBE51874}" presName="parentLin" presStyleCnt="0"/>
      <dgm:spPr/>
    </dgm:pt>
    <dgm:pt modelId="{F9273364-2DD4-4219-90A3-D1A6CBD7EC2E}" type="pres">
      <dgm:prSet presAssocID="{33554B5A-009B-4CDE-8A9D-50D1BBE51874}" presName="parentLeftMargin" presStyleLbl="node1" presStyleIdx="0" presStyleCnt="2"/>
      <dgm:spPr/>
    </dgm:pt>
    <dgm:pt modelId="{C646B2F7-1594-4675-9B90-8DE2E571E263}" type="pres">
      <dgm:prSet presAssocID="{33554B5A-009B-4CDE-8A9D-50D1BBE51874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D5752BB-D2E7-4F55-A814-7983EC52472D}" type="pres">
      <dgm:prSet presAssocID="{33554B5A-009B-4CDE-8A9D-50D1BBE51874}" presName="negativeSpace" presStyleCnt="0"/>
      <dgm:spPr/>
    </dgm:pt>
    <dgm:pt modelId="{0A0C82CE-2D2B-4994-92BA-22C9BED7B74F}" type="pres">
      <dgm:prSet presAssocID="{33554B5A-009B-4CDE-8A9D-50D1BBE51874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70F5008-1594-47AF-97D9-6D75397BEFB6}" srcId="{24CF2AB0-05D7-4133-89E6-55D8AF7FF1D5}" destId="{FBF4F82D-E56D-4189-A1F8-EA9108FAE88E}" srcOrd="0" destOrd="0" parTransId="{B2D79B65-84E8-4059-923D-C79DF9622C6E}" sibTransId="{168ED330-4659-4D7B-9C43-4FB497E9B3C8}"/>
    <dgm:cxn modelId="{B2F1B509-5C16-4453-B7BA-7F96840B1C62}" srcId="{24CF2AB0-05D7-4133-89E6-55D8AF7FF1D5}" destId="{33554B5A-009B-4CDE-8A9D-50D1BBE51874}" srcOrd="1" destOrd="0" parTransId="{D7603A61-0837-463C-8386-562906125368}" sibTransId="{555F4659-E54C-4578-99C4-2EF7BD197F18}"/>
    <dgm:cxn modelId="{FCD4F012-C3C9-460C-9656-3DAD3F9991F6}" srcId="{33554B5A-009B-4CDE-8A9D-50D1BBE51874}" destId="{AD7BBE53-BA7B-4320-AE9A-13AB942762E3}" srcOrd="1" destOrd="0" parTransId="{68A6C9F7-A195-4690-8E37-BF0841324A4F}" sibTransId="{BC9BC269-5810-4DF2-89F6-18275D0BF34C}"/>
    <dgm:cxn modelId="{B0D1DB28-0052-4ADA-A627-CC024061CC61}" srcId="{33554B5A-009B-4CDE-8A9D-50D1BBE51874}" destId="{8B6DE970-06D5-4EAF-81EF-8210FB8D80FA}" srcOrd="0" destOrd="0" parTransId="{CB5D591D-E362-4E63-ACFD-BFBA1ECBEA24}" sibTransId="{B11278DA-DB46-4033-8354-43E1C968F00D}"/>
    <dgm:cxn modelId="{7E6CCD29-0458-4B9B-AD97-3AA2BEF37C3D}" type="presOf" srcId="{9B430ACC-53E6-4C55-86A8-B405E1C1673D}" destId="{08E222D4-7453-4CA5-946D-251C353E0BBC}" srcOrd="0" destOrd="3" presId="urn:microsoft.com/office/officeart/2005/8/layout/list1"/>
    <dgm:cxn modelId="{EC97C035-7936-4DF3-B72C-118F6FBA3307}" srcId="{33554B5A-009B-4CDE-8A9D-50D1BBE51874}" destId="{0D61F4C8-1090-4AD6-9F5E-DC4A1870B62E}" srcOrd="3" destOrd="0" parTransId="{11174124-B713-4DB2-AA21-8C21F2CF3C83}" sibTransId="{E7FC6BE7-8483-4209-BC96-BF4A2FB7C1A2}"/>
    <dgm:cxn modelId="{62E45737-013E-459A-8A2D-738C214C0CA4}" type="presOf" srcId="{24CF2AB0-05D7-4133-89E6-55D8AF7FF1D5}" destId="{6D302190-6E2F-4CC5-BCAD-D924A1B1C9F8}" srcOrd="0" destOrd="0" presId="urn:microsoft.com/office/officeart/2005/8/layout/list1"/>
    <dgm:cxn modelId="{60FBD340-1E99-4B37-9A18-5A4D13752636}" type="presOf" srcId="{8B6DE970-06D5-4EAF-81EF-8210FB8D80FA}" destId="{0A0C82CE-2D2B-4994-92BA-22C9BED7B74F}" srcOrd="0" destOrd="0" presId="urn:microsoft.com/office/officeart/2005/8/layout/list1"/>
    <dgm:cxn modelId="{EC77335F-2F8B-4CD0-9FC7-2B696ECF11A5}" srcId="{33554B5A-009B-4CDE-8A9D-50D1BBE51874}" destId="{A2E372EA-B5B7-4267-A349-2C6CE9F777D6}" srcOrd="2" destOrd="0" parTransId="{669EF7FC-34C2-433C-BC83-2F9563A9851A}" sibTransId="{8833E9F6-9172-48D8-B721-A1121488F98F}"/>
    <dgm:cxn modelId="{D6B34F68-A4DC-405A-A0CA-027001EEE4BF}" type="presOf" srcId="{B07DA646-9FE4-4791-8C79-550A05E96E5F}" destId="{08E222D4-7453-4CA5-946D-251C353E0BBC}" srcOrd="0" destOrd="2" presId="urn:microsoft.com/office/officeart/2005/8/layout/list1"/>
    <dgm:cxn modelId="{B13E7B69-2BAB-48D2-8488-0E95F7A15C7E}" type="presOf" srcId="{A2E372EA-B5B7-4267-A349-2C6CE9F777D6}" destId="{0A0C82CE-2D2B-4994-92BA-22C9BED7B74F}" srcOrd="0" destOrd="2" presId="urn:microsoft.com/office/officeart/2005/8/layout/list1"/>
    <dgm:cxn modelId="{6F95884F-E143-4A6F-826D-8E01D5098284}" type="presOf" srcId="{0D61F4C8-1090-4AD6-9F5E-DC4A1870B62E}" destId="{0A0C82CE-2D2B-4994-92BA-22C9BED7B74F}" srcOrd="0" destOrd="3" presId="urn:microsoft.com/office/officeart/2005/8/layout/list1"/>
    <dgm:cxn modelId="{32350050-7724-4651-A4EA-BB8ECC48F7DA}" srcId="{FBF4F82D-E56D-4189-A1F8-EA9108FAE88E}" destId="{9B430ACC-53E6-4C55-86A8-B405E1C1673D}" srcOrd="3" destOrd="0" parTransId="{DD97FD43-5FDD-4766-AC5F-E9F35243215E}" sibTransId="{6DEA19A3-D83B-4FD7-9A80-9649FC098D31}"/>
    <dgm:cxn modelId="{FA390D5A-16FD-4FDD-A0F1-A7CF5B7A666C}" srcId="{FBF4F82D-E56D-4189-A1F8-EA9108FAE88E}" destId="{84254F1E-ACE3-4F9B-9B28-BAB4DD650153}" srcOrd="0" destOrd="0" parTransId="{8307961B-0D6E-4D13-A4B7-806CBE09F30B}" sibTransId="{1B70FBB7-4D87-4264-B2A0-9EE868CA1C93}"/>
    <dgm:cxn modelId="{C6B53B9A-0351-4641-933C-DBB672B0BDD0}" type="presOf" srcId="{135B9878-3E71-4513-ADAB-B585FC824ED6}" destId="{08E222D4-7453-4CA5-946D-251C353E0BBC}" srcOrd="0" destOrd="1" presId="urn:microsoft.com/office/officeart/2005/8/layout/list1"/>
    <dgm:cxn modelId="{93FEB6A0-4838-40C1-923F-2F0480C88EA2}" type="presOf" srcId="{33554B5A-009B-4CDE-8A9D-50D1BBE51874}" destId="{C646B2F7-1594-4675-9B90-8DE2E571E263}" srcOrd="1" destOrd="0" presId="urn:microsoft.com/office/officeart/2005/8/layout/list1"/>
    <dgm:cxn modelId="{2A73F6A2-C79A-444E-BB9D-08B99F9334A3}" type="presOf" srcId="{33554B5A-009B-4CDE-8A9D-50D1BBE51874}" destId="{F9273364-2DD4-4219-90A3-D1A6CBD7EC2E}" srcOrd="0" destOrd="0" presId="urn:microsoft.com/office/officeart/2005/8/layout/list1"/>
    <dgm:cxn modelId="{0AC987B0-CF69-431E-958E-A572382D42A8}" type="presOf" srcId="{84254F1E-ACE3-4F9B-9B28-BAB4DD650153}" destId="{08E222D4-7453-4CA5-946D-251C353E0BBC}" srcOrd="0" destOrd="0" presId="urn:microsoft.com/office/officeart/2005/8/layout/list1"/>
    <dgm:cxn modelId="{9A316AD5-B187-40CC-8894-AB57127D4C38}" type="presOf" srcId="{FBF4F82D-E56D-4189-A1F8-EA9108FAE88E}" destId="{A443C81C-5CAE-4D55-BFC5-03EB6EC088F0}" srcOrd="1" destOrd="0" presId="urn:microsoft.com/office/officeart/2005/8/layout/list1"/>
    <dgm:cxn modelId="{524609DF-77C9-46E0-8DF4-D269CDBA90A5}" srcId="{FBF4F82D-E56D-4189-A1F8-EA9108FAE88E}" destId="{135B9878-3E71-4513-ADAB-B585FC824ED6}" srcOrd="1" destOrd="0" parTransId="{9E5BA628-34AC-4075-B62D-5BA8A311729E}" sibTransId="{D1DA72B6-39EF-415B-A359-A8B09410242A}"/>
    <dgm:cxn modelId="{C929ECF4-D081-44ED-A10F-A634ACF23A08}" type="presOf" srcId="{FBF4F82D-E56D-4189-A1F8-EA9108FAE88E}" destId="{DBB27A17-B0EB-4112-88CC-F64032DC37B2}" srcOrd="0" destOrd="0" presId="urn:microsoft.com/office/officeart/2005/8/layout/list1"/>
    <dgm:cxn modelId="{A7BEEFF6-5C53-4250-8293-28F9AEBF9B45}" srcId="{FBF4F82D-E56D-4189-A1F8-EA9108FAE88E}" destId="{B07DA646-9FE4-4791-8C79-550A05E96E5F}" srcOrd="2" destOrd="0" parTransId="{F228D485-10BD-495C-9EC2-DBC66983F014}" sibTransId="{D55EC6EC-504F-42F2-B560-CF98A35E76DC}"/>
    <dgm:cxn modelId="{4271F2FE-C450-464B-BE14-CE05E0B33169}" type="presOf" srcId="{AD7BBE53-BA7B-4320-AE9A-13AB942762E3}" destId="{0A0C82CE-2D2B-4994-92BA-22C9BED7B74F}" srcOrd="0" destOrd="1" presId="urn:microsoft.com/office/officeart/2005/8/layout/list1"/>
    <dgm:cxn modelId="{00508A00-9DC2-4C5A-A6D4-36CE6488B9F3}" type="presParOf" srcId="{6D302190-6E2F-4CC5-BCAD-D924A1B1C9F8}" destId="{99FC3A50-2B7B-4A73-8C35-7BCB962CA3BF}" srcOrd="0" destOrd="0" presId="urn:microsoft.com/office/officeart/2005/8/layout/list1"/>
    <dgm:cxn modelId="{2CDF0B22-9B61-47DA-813D-D2D423A72AFF}" type="presParOf" srcId="{99FC3A50-2B7B-4A73-8C35-7BCB962CA3BF}" destId="{DBB27A17-B0EB-4112-88CC-F64032DC37B2}" srcOrd="0" destOrd="0" presId="urn:microsoft.com/office/officeart/2005/8/layout/list1"/>
    <dgm:cxn modelId="{39F67326-C4AF-4AE6-9DEB-221B3DC4D070}" type="presParOf" srcId="{99FC3A50-2B7B-4A73-8C35-7BCB962CA3BF}" destId="{A443C81C-5CAE-4D55-BFC5-03EB6EC088F0}" srcOrd="1" destOrd="0" presId="urn:microsoft.com/office/officeart/2005/8/layout/list1"/>
    <dgm:cxn modelId="{BAB6BEFA-579F-4192-8D95-A343E6F428A3}" type="presParOf" srcId="{6D302190-6E2F-4CC5-BCAD-D924A1B1C9F8}" destId="{8C092727-7587-4824-9A0F-CE190728EE4C}" srcOrd="1" destOrd="0" presId="urn:microsoft.com/office/officeart/2005/8/layout/list1"/>
    <dgm:cxn modelId="{06FA31EF-B41D-4B50-9DC0-C63CBFF6FFE0}" type="presParOf" srcId="{6D302190-6E2F-4CC5-BCAD-D924A1B1C9F8}" destId="{08E222D4-7453-4CA5-946D-251C353E0BBC}" srcOrd="2" destOrd="0" presId="urn:microsoft.com/office/officeart/2005/8/layout/list1"/>
    <dgm:cxn modelId="{085F66F6-E077-4675-BAD1-3C9756A95D3B}" type="presParOf" srcId="{6D302190-6E2F-4CC5-BCAD-D924A1B1C9F8}" destId="{BCA5D215-EADF-48CC-B1E2-B38429FAA717}" srcOrd="3" destOrd="0" presId="urn:microsoft.com/office/officeart/2005/8/layout/list1"/>
    <dgm:cxn modelId="{097F2A87-6C75-45EF-A8B1-4DFBE1A4E7FA}" type="presParOf" srcId="{6D302190-6E2F-4CC5-BCAD-D924A1B1C9F8}" destId="{D44B35EE-632D-43B5-A12C-8A2097D9250F}" srcOrd="4" destOrd="0" presId="urn:microsoft.com/office/officeart/2005/8/layout/list1"/>
    <dgm:cxn modelId="{CE57EBE6-B3D7-4DA5-8867-E683D07BFDB8}" type="presParOf" srcId="{D44B35EE-632D-43B5-A12C-8A2097D9250F}" destId="{F9273364-2DD4-4219-90A3-D1A6CBD7EC2E}" srcOrd="0" destOrd="0" presId="urn:microsoft.com/office/officeart/2005/8/layout/list1"/>
    <dgm:cxn modelId="{5481C053-3E18-4489-8F07-63CC81A2A23B}" type="presParOf" srcId="{D44B35EE-632D-43B5-A12C-8A2097D9250F}" destId="{C646B2F7-1594-4675-9B90-8DE2E571E263}" srcOrd="1" destOrd="0" presId="urn:microsoft.com/office/officeart/2005/8/layout/list1"/>
    <dgm:cxn modelId="{4498D571-6DC9-42EC-8B42-715B0F289D5B}" type="presParOf" srcId="{6D302190-6E2F-4CC5-BCAD-D924A1B1C9F8}" destId="{DD5752BB-D2E7-4F55-A814-7983EC52472D}" srcOrd="5" destOrd="0" presId="urn:microsoft.com/office/officeart/2005/8/layout/list1"/>
    <dgm:cxn modelId="{1C685B91-EDA7-4277-89AE-8DFBB30B9871}" type="presParOf" srcId="{6D302190-6E2F-4CC5-BCAD-D924A1B1C9F8}" destId="{0A0C82CE-2D2B-4994-92BA-22C9BED7B74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222D4-7453-4CA5-946D-251C353E0BBC}">
      <dsp:nvSpPr>
        <dsp:cNvPr id="0" name=""/>
        <dsp:cNvSpPr/>
      </dsp:nvSpPr>
      <dsp:spPr>
        <a:xfrm>
          <a:off x="0" y="313118"/>
          <a:ext cx="6622741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998" tIns="312420" rIns="51399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API Access and Web Scraping</a:t>
          </a:r>
        </a:p>
      </dsp:txBody>
      <dsp:txXfrm>
        <a:off x="0" y="313118"/>
        <a:ext cx="6622741" cy="626062"/>
      </dsp:txXfrm>
    </dsp:sp>
    <dsp:sp modelId="{A443C81C-5CAE-4D55-BFC5-03EB6EC088F0}">
      <dsp:nvSpPr>
        <dsp:cNvPr id="0" name=""/>
        <dsp:cNvSpPr/>
      </dsp:nvSpPr>
      <dsp:spPr>
        <a:xfrm>
          <a:off x="331137" y="91718"/>
          <a:ext cx="4635918" cy="442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27" tIns="0" rIns="1752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Collection</a:t>
          </a:r>
        </a:p>
      </dsp:txBody>
      <dsp:txXfrm>
        <a:off x="352753" y="113334"/>
        <a:ext cx="4592686" cy="399568"/>
      </dsp:txXfrm>
    </dsp:sp>
    <dsp:sp modelId="{0A0C82CE-2D2B-4994-92BA-22C9BED7B74F}">
      <dsp:nvSpPr>
        <dsp:cNvPr id="0" name=""/>
        <dsp:cNvSpPr/>
      </dsp:nvSpPr>
      <dsp:spPr>
        <a:xfrm>
          <a:off x="0" y="1241581"/>
          <a:ext cx="6622741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-8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998" tIns="312420" rIns="51399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Cleaning and Processing</a:t>
          </a:r>
        </a:p>
      </dsp:txBody>
      <dsp:txXfrm>
        <a:off x="0" y="1241581"/>
        <a:ext cx="6622741" cy="626062"/>
      </dsp:txXfrm>
    </dsp:sp>
    <dsp:sp modelId="{C646B2F7-1594-4675-9B90-8DE2E571E263}">
      <dsp:nvSpPr>
        <dsp:cNvPr id="0" name=""/>
        <dsp:cNvSpPr/>
      </dsp:nvSpPr>
      <dsp:spPr>
        <a:xfrm>
          <a:off x="331137" y="1020181"/>
          <a:ext cx="4635918" cy="442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8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27" tIns="0" rIns="1752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Data Wrangling</a:t>
          </a:r>
        </a:p>
      </dsp:txBody>
      <dsp:txXfrm>
        <a:off x="352753" y="1041797"/>
        <a:ext cx="4592686" cy="399568"/>
      </dsp:txXfrm>
    </dsp:sp>
    <dsp:sp modelId="{0F49F420-7188-4D9F-89FF-58C54CFDEA87}">
      <dsp:nvSpPr>
        <dsp:cNvPr id="0" name=""/>
        <dsp:cNvSpPr/>
      </dsp:nvSpPr>
      <dsp:spPr>
        <a:xfrm>
          <a:off x="0" y="2170044"/>
          <a:ext cx="6622741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-16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998" tIns="312420" rIns="51399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Exploration</a:t>
          </a:r>
        </a:p>
      </dsp:txBody>
      <dsp:txXfrm>
        <a:off x="0" y="2170044"/>
        <a:ext cx="6622741" cy="626062"/>
      </dsp:txXfrm>
    </dsp:sp>
    <dsp:sp modelId="{39CDBF53-D71D-4A77-904A-AF2C7C8A20A7}">
      <dsp:nvSpPr>
        <dsp:cNvPr id="0" name=""/>
        <dsp:cNvSpPr/>
      </dsp:nvSpPr>
      <dsp:spPr>
        <a:xfrm>
          <a:off x="331137" y="1948644"/>
          <a:ext cx="4635918" cy="442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1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27" tIns="0" rIns="1752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Exploratory Data Analysis</a:t>
          </a:r>
        </a:p>
      </dsp:txBody>
      <dsp:txXfrm>
        <a:off x="352753" y="1970260"/>
        <a:ext cx="4592686" cy="399568"/>
      </dsp:txXfrm>
    </dsp:sp>
    <dsp:sp modelId="{6F415DB2-1531-4129-A6B0-4F9D7F06EFA1}">
      <dsp:nvSpPr>
        <dsp:cNvPr id="0" name=""/>
        <dsp:cNvSpPr/>
      </dsp:nvSpPr>
      <dsp:spPr>
        <a:xfrm>
          <a:off x="0" y="3098506"/>
          <a:ext cx="6622741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-24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998" tIns="312420" rIns="51399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Infographics Interactive Dashboards</a:t>
          </a:r>
        </a:p>
      </dsp:txBody>
      <dsp:txXfrm>
        <a:off x="0" y="3098506"/>
        <a:ext cx="6622741" cy="626062"/>
      </dsp:txXfrm>
    </dsp:sp>
    <dsp:sp modelId="{2E98E91A-2365-4AED-A3ED-D07D97D24331}">
      <dsp:nvSpPr>
        <dsp:cNvPr id="0" name=""/>
        <dsp:cNvSpPr/>
      </dsp:nvSpPr>
      <dsp:spPr>
        <a:xfrm>
          <a:off x="331137" y="2877106"/>
          <a:ext cx="4635918" cy="442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24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27" tIns="0" rIns="1752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Visualization</a:t>
          </a:r>
        </a:p>
      </dsp:txBody>
      <dsp:txXfrm>
        <a:off x="352753" y="2898722"/>
        <a:ext cx="4592686" cy="399568"/>
      </dsp:txXfrm>
    </dsp:sp>
    <dsp:sp modelId="{36FE1C65-0E61-4060-9348-855B1CF72802}">
      <dsp:nvSpPr>
        <dsp:cNvPr id="0" name=""/>
        <dsp:cNvSpPr/>
      </dsp:nvSpPr>
      <dsp:spPr>
        <a:xfrm>
          <a:off x="0" y="4026969"/>
          <a:ext cx="6622741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-32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998" tIns="312420" rIns="51399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Algorithm Development</a:t>
          </a:r>
        </a:p>
      </dsp:txBody>
      <dsp:txXfrm>
        <a:off x="0" y="4026969"/>
        <a:ext cx="6622741" cy="626062"/>
      </dsp:txXfrm>
    </dsp:sp>
    <dsp:sp modelId="{3C9F3E1D-7203-46EC-9C0D-8D76B2DB2B8B}">
      <dsp:nvSpPr>
        <dsp:cNvPr id="0" name=""/>
        <dsp:cNvSpPr/>
      </dsp:nvSpPr>
      <dsp:spPr>
        <a:xfrm>
          <a:off x="331137" y="3805569"/>
          <a:ext cx="4635918" cy="442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32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27" tIns="0" rIns="1752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Modeling</a:t>
          </a:r>
        </a:p>
      </dsp:txBody>
      <dsp:txXfrm>
        <a:off x="352753" y="3827185"/>
        <a:ext cx="4592686" cy="399568"/>
      </dsp:txXfrm>
    </dsp:sp>
    <dsp:sp modelId="{2635937A-CC96-4E19-8F6A-D9883B5F3DAB}">
      <dsp:nvSpPr>
        <dsp:cNvPr id="0" name=""/>
        <dsp:cNvSpPr/>
      </dsp:nvSpPr>
      <dsp:spPr>
        <a:xfrm>
          <a:off x="0" y="4955431"/>
          <a:ext cx="6622741" cy="62606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998" tIns="312420" rIns="513998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 dirty="0"/>
            <a:t>Results and Insights</a:t>
          </a:r>
        </a:p>
      </dsp:txBody>
      <dsp:txXfrm>
        <a:off x="0" y="4955431"/>
        <a:ext cx="6622741" cy="626062"/>
      </dsp:txXfrm>
    </dsp:sp>
    <dsp:sp modelId="{818E78EE-EE90-4AE3-BA64-DC0494C54248}">
      <dsp:nvSpPr>
        <dsp:cNvPr id="0" name=""/>
        <dsp:cNvSpPr/>
      </dsp:nvSpPr>
      <dsp:spPr>
        <a:xfrm>
          <a:off x="331137" y="4734031"/>
          <a:ext cx="4635918" cy="442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27" tIns="0" rIns="175227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Evaluation</a:t>
          </a:r>
        </a:p>
      </dsp:txBody>
      <dsp:txXfrm>
        <a:off x="352753" y="4755647"/>
        <a:ext cx="4592686" cy="39956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E222D4-7453-4CA5-946D-251C353E0BBC}">
      <dsp:nvSpPr>
        <dsp:cNvPr id="0" name=""/>
        <dsp:cNvSpPr/>
      </dsp:nvSpPr>
      <dsp:spPr>
        <a:xfrm>
          <a:off x="0" y="663106"/>
          <a:ext cx="6622741" cy="2381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998" tIns="437388" rIns="51399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 dirty="0"/>
            <a:t>Developed predictive models with 83% accuracy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b="0" i="0" kern="1200"/>
            <a:t>Identified critical success factors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b="0" i="0" kern="1200"/>
            <a:t>Created actionable business intelligence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b="0" i="0" kern="1200"/>
            <a:t>Demonstrated complete data science methodology</a:t>
          </a:r>
        </a:p>
      </dsp:txBody>
      <dsp:txXfrm>
        <a:off x="0" y="663106"/>
        <a:ext cx="6622741" cy="2381400"/>
      </dsp:txXfrm>
    </dsp:sp>
    <dsp:sp modelId="{A443C81C-5CAE-4D55-BFC5-03EB6EC088F0}">
      <dsp:nvSpPr>
        <dsp:cNvPr id="0" name=""/>
        <dsp:cNvSpPr/>
      </dsp:nvSpPr>
      <dsp:spPr>
        <a:xfrm>
          <a:off x="331137" y="353146"/>
          <a:ext cx="4635918" cy="61992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27" tIns="0" rIns="17522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Project Achievements</a:t>
          </a:r>
        </a:p>
      </dsp:txBody>
      <dsp:txXfrm>
        <a:off x="361399" y="383408"/>
        <a:ext cx="4575394" cy="559396"/>
      </dsp:txXfrm>
    </dsp:sp>
    <dsp:sp modelId="{0A0C82CE-2D2B-4994-92BA-22C9BED7B74F}">
      <dsp:nvSpPr>
        <dsp:cNvPr id="0" name=""/>
        <dsp:cNvSpPr/>
      </dsp:nvSpPr>
      <dsp:spPr>
        <a:xfrm>
          <a:off x="0" y="3467866"/>
          <a:ext cx="6622741" cy="1852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3998" tIns="437388" rIns="513998" bIns="149352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0" i="0" kern="1200" dirty="0"/>
            <a:t>Comprehensive data collection &amp; processing</a:t>
          </a:r>
          <a:endParaRPr lang="en-US" sz="2100" kern="1200" dirty="0"/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b="0" i="0" kern="1200"/>
            <a:t>Interactive visualizations &amp; dashboards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b="0" i="0" kern="1200"/>
            <a:t>Multiple ML model evaluation &amp; optimization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2100" b="0" i="0" kern="1200"/>
            <a:t>Geospatial analysis with mapping</a:t>
          </a:r>
        </a:p>
      </dsp:txBody>
      <dsp:txXfrm>
        <a:off x="0" y="3467866"/>
        <a:ext cx="6622741" cy="1852200"/>
      </dsp:txXfrm>
    </dsp:sp>
    <dsp:sp modelId="{C646B2F7-1594-4675-9B90-8DE2E571E263}">
      <dsp:nvSpPr>
        <dsp:cNvPr id="0" name=""/>
        <dsp:cNvSpPr/>
      </dsp:nvSpPr>
      <dsp:spPr>
        <a:xfrm>
          <a:off x="331137" y="3157906"/>
          <a:ext cx="4635918" cy="61992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-4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27" tIns="0" rIns="175227" bIns="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Technical Accomplishments</a:t>
          </a:r>
        </a:p>
      </dsp:txBody>
      <dsp:txXfrm>
        <a:off x="361399" y="3188168"/>
        <a:ext cx="4575394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b70f739eb_2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7b70f739eb_2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>
          <a:extLst>
            <a:ext uri="{FF2B5EF4-FFF2-40B4-BE49-F238E27FC236}">
              <a16:creationId xmlns:a16="http://schemas.microsoft.com/office/drawing/2014/main" id="{8E4C3CBD-11FF-3E3A-E2D6-F4AAF83C3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b70f739eb_2_194:notes">
            <a:extLst>
              <a:ext uri="{FF2B5EF4-FFF2-40B4-BE49-F238E27FC236}">
                <a16:creationId xmlns:a16="http://schemas.microsoft.com/office/drawing/2014/main" id="{D653A337-53E8-3C7E-BD69-835D4788B2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7b70f739eb_2_194:notes">
            <a:extLst>
              <a:ext uri="{FF2B5EF4-FFF2-40B4-BE49-F238E27FC236}">
                <a16:creationId xmlns:a16="http://schemas.microsoft.com/office/drawing/2014/main" id="{678D6395-A26F-C88E-022B-AFF9335E96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1355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b70f739eb_2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17b70f739eb_2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7b70f739eb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7b70f739eb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>
          <a:extLst>
            <a:ext uri="{FF2B5EF4-FFF2-40B4-BE49-F238E27FC236}">
              <a16:creationId xmlns:a16="http://schemas.microsoft.com/office/drawing/2014/main" id="{10FB5738-E9B5-070F-8434-F396F310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7b70f739eb_2_436:notes">
            <a:extLst>
              <a:ext uri="{FF2B5EF4-FFF2-40B4-BE49-F238E27FC236}">
                <a16:creationId xmlns:a16="http://schemas.microsoft.com/office/drawing/2014/main" id="{68E1BBD3-DBCE-1C82-4DD3-E8AC3D42797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6" name="Google Shape;506;g17b70f739eb_2_436:notes">
            <a:extLst>
              <a:ext uri="{FF2B5EF4-FFF2-40B4-BE49-F238E27FC236}">
                <a16:creationId xmlns:a16="http://schemas.microsoft.com/office/drawing/2014/main" id="{5BC77AAD-EAC2-D137-9718-DC87F2EB321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1107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>
          <a:extLst>
            <a:ext uri="{FF2B5EF4-FFF2-40B4-BE49-F238E27FC236}">
              <a16:creationId xmlns:a16="http://schemas.microsoft.com/office/drawing/2014/main" id="{CF453043-29EB-5E1F-F4F7-384F3FE3B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7b70f739eb_2_436:notes">
            <a:extLst>
              <a:ext uri="{FF2B5EF4-FFF2-40B4-BE49-F238E27FC236}">
                <a16:creationId xmlns:a16="http://schemas.microsoft.com/office/drawing/2014/main" id="{8047C6A1-08BC-FA35-2B6C-3E591E404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7b70f739eb_2_436:notes">
            <a:extLst>
              <a:ext uri="{FF2B5EF4-FFF2-40B4-BE49-F238E27FC236}">
                <a16:creationId xmlns:a16="http://schemas.microsoft.com/office/drawing/2014/main" id="{C0A6F7A4-ECE1-6F90-A582-C43E879B96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68870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>
          <a:extLst>
            <a:ext uri="{FF2B5EF4-FFF2-40B4-BE49-F238E27FC236}">
              <a16:creationId xmlns:a16="http://schemas.microsoft.com/office/drawing/2014/main" id="{E2B8C933-ACB8-94BE-FDB9-71D1A9E6CE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17b70f739eb_2_436:notes">
            <a:extLst>
              <a:ext uri="{FF2B5EF4-FFF2-40B4-BE49-F238E27FC236}">
                <a16:creationId xmlns:a16="http://schemas.microsoft.com/office/drawing/2014/main" id="{F3CF9EA8-4948-80ED-D825-97D132AF60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17b70f739eb_2_436:notes">
            <a:extLst>
              <a:ext uri="{FF2B5EF4-FFF2-40B4-BE49-F238E27FC236}">
                <a16:creationId xmlns:a16="http://schemas.microsoft.com/office/drawing/2014/main" id="{89C04CD0-0B2B-791B-D614-986BA4214C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266044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2923EC1D-25A3-8CAC-1FAD-295A258E5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>
            <a:extLst>
              <a:ext uri="{FF2B5EF4-FFF2-40B4-BE49-F238E27FC236}">
                <a16:creationId xmlns:a16="http://schemas.microsoft.com/office/drawing/2014/main" id="{67D20564-59FC-8322-EF10-DB8DC39E81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17b70f739eb_2_403:notes">
            <a:extLst>
              <a:ext uri="{FF2B5EF4-FFF2-40B4-BE49-F238E27FC236}">
                <a16:creationId xmlns:a16="http://schemas.microsoft.com/office/drawing/2014/main" id="{722531EE-B1AE-9A63-67C7-E72007E8AD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55546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725A46A3-39E8-A010-112F-217D8ED85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>
            <a:extLst>
              <a:ext uri="{FF2B5EF4-FFF2-40B4-BE49-F238E27FC236}">
                <a16:creationId xmlns:a16="http://schemas.microsoft.com/office/drawing/2014/main" id="{2C0FFB0D-3A53-173B-F46F-07DD9B5CE4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1" name="Google Shape;471;g17b70f739eb_2_403:notes">
            <a:extLst>
              <a:ext uri="{FF2B5EF4-FFF2-40B4-BE49-F238E27FC236}">
                <a16:creationId xmlns:a16="http://schemas.microsoft.com/office/drawing/2014/main" id="{1BF42266-DC44-D55F-AFCA-95AF340502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0447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9B1205A6-FA34-A20D-D69B-961BDDC46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>
            <a:extLst>
              <a:ext uri="{FF2B5EF4-FFF2-40B4-BE49-F238E27FC236}">
                <a16:creationId xmlns:a16="http://schemas.microsoft.com/office/drawing/2014/main" id="{2DDA82BF-0949-4CE8-420D-C64EB4031E0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17b70f739eb_2_403:notes">
            <a:extLst>
              <a:ext uri="{FF2B5EF4-FFF2-40B4-BE49-F238E27FC236}">
                <a16:creationId xmlns:a16="http://schemas.microsoft.com/office/drawing/2014/main" id="{3F55FF64-8CA8-39BC-F886-66078241DA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06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B2CEF143-7001-79CA-11C0-4A28B2D0E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b70f739eb_2_146:notes">
            <a:extLst>
              <a:ext uri="{FF2B5EF4-FFF2-40B4-BE49-F238E27FC236}">
                <a16:creationId xmlns:a16="http://schemas.microsoft.com/office/drawing/2014/main" id="{F838B4FC-D0FA-F136-1444-3F09369E5D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17b70f739eb_2_146:notes">
            <a:extLst>
              <a:ext uri="{FF2B5EF4-FFF2-40B4-BE49-F238E27FC236}">
                <a16:creationId xmlns:a16="http://schemas.microsoft.com/office/drawing/2014/main" id="{DD92B970-73CC-81F4-4799-425AA04E3C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1145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b70f739eb_2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17b70f739eb_2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>
          <a:extLst>
            <a:ext uri="{FF2B5EF4-FFF2-40B4-BE49-F238E27FC236}">
              <a16:creationId xmlns:a16="http://schemas.microsoft.com/office/drawing/2014/main" id="{F7D7164D-D217-7704-143E-D6CBA2050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7b70f739eb_2_110:notes">
            <a:extLst>
              <a:ext uri="{FF2B5EF4-FFF2-40B4-BE49-F238E27FC236}">
                <a16:creationId xmlns:a16="http://schemas.microsoft.com/office/drawing/2014/main" id="{04F83672-7929-23B0-83B9-894FCF87E0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17b70f739eb_2_110:notes">
            <a:extLst>
              <a:ext uri="{FF2B5EF4-FFF2-40B4-BE49-F238E27FC236}">
                <a16:creationId xmlns:a16="http://schemas.microsoft.com/office/drawing/2014/main" id="{35C6BBE5-8764-5104-4302-BB466B4520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6380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17b70f739eb_2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>
          <a:extLst>
            <a:ext uri="{FF2B5EF4-FFF2-40B4-BE49-F238E27FC236}">
              <a16:creationId xmlns:a16="http://schemas.microsoft.com/office/drawing/2014/main" id="{6D673E36-FF9C-7EAF-E394-C700FBBB6B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7b70f739eb_2_146:notes">
            <a:extLst>
              <a:ext uri="{FF2B5EF4-FFF2-40B4-BE49-F238E27FC236}">
                <a16:creationId xmlns:a16="http://schemas.microsoft.com/office/drawing/2014/main" id="{F2460027-1531-0B88-86B4-1EBD4D12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1" name="Google Shape;201;g17b70f739eb_2_146:notes">
            <a:extLst>
              <a:ext uri="{FF2B5EF4-FFF2-40B4-BE49-F238E27FC236}">
                <a16:creationId xmlns:a16="http://schemas.microsoft.com/office/drawing/2014/main" id="{4B8C0E40-6DEE-E8E5-E0E8-C51BC7B1EC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7203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b70f739eb_2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7b70f739eb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F64A9708-B920-0E8B-90DA-0EDFC8959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b70f739eb_2_318:notes">
            <a:extLst>
              <a:ext uri="{FF2B5EF4-FFF2-40B4-BE49-F238E27FC236}">
                <a16:creationId xmlns:a16="http://schemas.microsoft.com/office/drawing/2014/main" id="{0F5372D5-89CB-9483-1421-F08DD08CF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382" name="Google Shape;382;g17b70f739eb_2_318:notes">
            <a:extLst>
              <a:ext uri="{FF2B5EF4-FFF2-40B4-BE49-F238E27FC236}">
                <a16:creationId xmlns:a16="http://schemas.microsoft.com/office/drawing/2014/main" id="{BD10EF34-029E-4473-6DB5-93193C59F7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1519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>
          <a:extLst>
            <a:ext uri="{FF2B5EF4-FFF2-40B4-BE49-F238E27FC236}">
              <a16:creationId xmlns:a16="http://schemas.microsoft.com/office/drawing/2014/main" id="{8DF14685-031E-57F7-3390-B50B59FF6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17b70f739eb_2_318:notes">
            <a:extLst>
              <a:ext uri="{FF2B5EF4-FFF2-40B4-BE49-F238E27FC236}">
                <a16:creationId xmlns:a16="http://schemas.microsoft.com/office/drawing/2014/main" id="{34F70002-8EF4-4A5F-B114-EBE7B12438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rabicPeriod"/>
            </a:pPr>
            <a:endParaRPr dirty="0"/>
          </a:p>
        </p:txBody>
      </p:sp>
      <p:sp>
        <p:nvSpPr>
          <p:cNvPr id="382" name="Google Shape;382;g17b70f739eb_2_318:notes">
            <a:extLst>
              <a:ext uri="{FF2B5EF4-FFF2-40B4-BE49-F238E27FC236}">
                <a16:creationId xmlns:a16="http://schemas.microsoft.com/office/drawing/2014/main" id="{3CE639C6-BB7E-3317-C2BD-6E42D49598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67431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>
          <a:extLst>
            <a:ext uri="{FF2B5EF4-FFF2-40B4-BE49-F238E27FC236}">
              <a16:creationId xmlns:a16="http://schemas.microsoft.com/office/drawing/2014/main" id="{C6645FA1-B029-93C5-D155-283E934720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7b70f739eb_2_403:notes">
            <a:extLst>
              <a:ext uri="{FF2B5EF4-FFF2-40B4-BE49-F238E27FC236}">
                <a16:creationId xmlns:a16="http://schemas.microsoft.com/office/drawing/2014/main" id="{C82002B5-873D-27EB-4A00-D8BF7D709C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17b70f739eb_2_403:notes">
            <a:extLst>
              <a:ext uri="{FF2B5EF4-FFF2-40B4-BE49-F238E27FC236}">
                <a16:creationId xmlns:a16="http://schemas.microsoft.com/office/drawing/2014/main" id="{64D6C593-3DEF-57B4-F29E-028842E02F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5482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7b70f739eb_2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17b70f739eb_2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41837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457200" y="1420285"/>
            <a:ext cx="5181600" cy="980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01530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804817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481541" y="2937933"/>
            <a:ext cx="5181600" cy="908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667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481541" y="1937810"/>
            <a:ext cx="5181600" cy="1000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333">
                <a:solidFill>
                  <a:srgbClr val="888888"/>
                </a:solidFill>
              </a:defRPr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1200">
                <a:solidFill>
                  <a:srgbClr val="888888"/>
                </a:solidFill>
              </a:defRPr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1067">
                <a:solidFill>
                  <a:srgbClr val="888888"/>
                </a:solidFill>
              </a:defRPr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933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637084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 Conten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3098800" y="1066800"/>
            <a:ext cx="2692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867"/>
            </a:lvl1pPr>
            <a:lvl2pPr marL="1219170" lvl="1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600"/>
            </a:lvl2pPr>
            <a:lvl3pPr marL="1828754" lvl="2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1200"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1200"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88621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304800" y="1449917"/>
            <a:ext cx="2693459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3096684" y="1023409"/>
            <a:ext cx="2694517" cy="426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609585" lvl="0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600" b="1"/>
            </a:lvl1pPr>
            <a:lvl2pPr marL="1219170" lvl="1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333" b="1"/>
            </a:lvl2pPr>
            <a:lvl3pPr marL="1828754" lvl="2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1200" b="1"/>
            </a:lvl3pPr>
            <a:lvl4pPr marL="2438339" lvl="3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4pPr>
            <a:lvl5pPr marL="3047924" lvl="4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5pPr>
            <a:lvl6pPr marL="3657509" lvl="5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6pPr>
            <a:lvl7pPr marL="4267093" lvl="6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7pPr>
            <a:lvl8pPr marL="4876678" lvl="7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8pPr>
            <a:lvl9pPr marL="5486263" lvl="8" indent="-304792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1067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3096684" y="1449917"/>
            <a:ext cx="2694517" cy="26341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1pPr>
            <a:lvl2pPr marL="1219170" lvl="1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1200"/>
            </a:lvl3pPr>
            <a:lvl4pPr marL="2438339" lvl="3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1067"/>
            </a:lvl4pPr>
            <a:lvl5pPr marL="3047924" lvl="4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1067"/>
            </a:lvl5pPr>
            <a:lvl6pPr marL="3657509" lvl="5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6pPr>
            <a:lvl7pPr marL="4267093" lvl="6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7pPr>
            <a:lvl8pPr marL="4876678" lvl="7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8pPr>
            <a:lvl9pPr marL="5486263" lvl="8" indent="-372524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1067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35534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277709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Content with Ca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304801" y="182034"/>
            <a:ext cx="2005543" cy="7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2383368" y="182034"/>
            <a:ext cx="3407833" cy="39020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440256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2133"/>
            </a:lvl1pPr>
            <a:lvl2pPr marL="1219170" lvl="1" indent="-423323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867"/>
            </a:lvl2pPr>
            <a:lvl3pPr marL="1828754" lvl="2" indent="-4063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600"/>
            </a:lvl3pPr>
            <a:lvl4pPr marL="2438339" lvl="3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333"/>
            </a:lvl4pPr>
            <a:lvl5pPr marL="3047924" lvl="4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333"/>
            </a:lvl5pPr>
            <a:lvl6pPr marL="3657509" lvl="5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6pPr>
            <a:lvl7pPr marL="4267093" lvl="6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7pPr>
            <a:lvl8pPr marL="4876678" lvl="7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8pPr>
            <a:lvl9pPr marL="5486263" lvl="8" indent="-389457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333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304801" y="956733"/>
            <a:ext cx="2005543" cy="3127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169786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1194859" y="3200401"/>
            <a:ext cx="3657600" cy="377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333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1194859" y="408517"/>
            <a:ext cx="3657600" cy="27432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1194859" y="3578226"/>
            <a:ext cx="3657600" cy="53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933"/>
            </a:lvl1pPr>
            <a:lvl2pPr marL="1219170" lvl="1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800"/>
            </a:lvl2pPr>
            <a:lvl3pPr marL="1828754" lvl="2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3pPr>
            <a:lvl4pPr marL="2438339" lvl="3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4pPr>
            <a:lvl5pPr marL="3047924" lvl="4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5pPr>
            <a:lvl6pPr marL="3657509" lvl="5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6pPr>
            <a:lvl7pPr marL="4267093" lvl="6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7pPr>
            <a:lvl8pPr marL="4876678" lvl="7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8pPr>
            <a:lvl9pPr marL="5486263" lvl="8" indent="-304792" algn="l">
              <a:spcBef>
                <a:spcPts val="133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667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0152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539346" y="-167745"/>
            <a:ext cx="3017309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0678677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3154893" y="1447800"/>
            <a:ext cx="3901017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360893" y="127000"/>
            <a:ext cx="3901017" cy="40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609585" lvl="0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1219170" lvl="1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828754" lvl="2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2438339" lvl="3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3047924" lvl="4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3657509" lvl="5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4267093" lvl="6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4876678" lvl="7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5486263" lvl="8" indent="-380990" algn="l">
              <a:spcBef>
                <a:spcPts val="267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3191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304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2082800" y="4237568"/>
            <a:ext cx="1930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4368800" y="4237568"/>
            <a:ext cx="1422400" cy="243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78826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hyperlink" Target="https://github.com/mapvibe/projects/blob/main/IBMDataScienceCapstone/dataset_part_2.csv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apvibe/projects/blob/main/IBMDataScienceCapstone/DataWrangling.ipynb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vibe/projects/blob/main/IBMDataScienceCapstone/ExploratoryDataAnalysisVisualization.ipynb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hyperlink" Target="https://github.com/mapvibe/projects/blob/main/IBMDataScienceCapstone/dataset_part_3.csv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jpe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6" Type="http://schemas.openxmlformats.org/officeDocument/2006/relationships/hyperlink" Target="https://github.com/mapvibe/projects/blob/main/IBMDataScienceCapstone/my_data1.db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hyperlink" Target="https://github.com/mapvibe/projects/blob/main/IBMDataScienceCapstone/ExploratoryDataAnalysisSQL.ipynb" TargetMode="External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github.com/mapvibe/projects/blob/main/IBMDataScienceCapstone/LaunchSiteAnalysisMapping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apvibe/projects/blob/main/IBMDataScienceCapstone/spacex-dash-app_cloudenvironment.py" TargetMode="Externa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hyperlink" Target="https://github.com/mapvibe/projects/blob/main/IBMDataScienceCapstone/LaunchSiteAnalysisMapping.ipynb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mapvibe/projects/blob/main/IBMDataScienceCapstone/PredictiveModeling.ipynb" TargetMode="Externa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apvibe/projects/blob/main/IBMDataScienceCapstone/DataWrangling.ipynb" TargetMode="External"/><Relationship Id="rId13" Type="http://schemas.openxmlformats.org/officeDocument/2006/relationships/hyperlink" Target="https://github.com/mapvibe/projects/blob/main/IBMDataScienceCapstone/my_data1.db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github.com/mapvibe/projects/blob/main/IBMDataScienceCapstone/spacex_web_scraped.csv" TargetMode="External"/><Relationship Id="rId12" Type="http://schemas.openxmlformats.org/officeDocument/2006/relationships/hyperlink" Target="https://github.com/mapvibe/projects/blob/main/IBMDataScienceCapstone/ExploratoryDataAnalysisSQL.ipynb" TargetMode="External"/><Relationship Id="rId2" Type="http://schemas.openxmlformats.org/officeDocument/2006/relationships/notesSlide" Target="../notesSlides/notesSlide20.xml"/><Relationship Id="rId16" Type="http://schemas.openxmlformats.org/officeDocument/2006/relationships/hyperlink" Target="https://github.com/mapvibe/projects/blob/main/IBMDataScienceCapstone/PredictiveModeling.ipynb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mapvibe/projects/blob/main/IBMDataScienceCapstone/WebScraping.ipynb" TargetMode="External"/><Relationship Id="rId11" Type="http://schemas.openxmlformats.org/officeDocument/2006/relationships/hyperlink" Target="https://github.com/mapvibe/projects/blob/main/IBMDataScienceCapstone/dataset_part_3.csv" TargetMode="External"/><Relationship Id="rId5" Type="http://schemas.openxmlformats.org/officeDocument/2006/relationships/hyperlink" Target="https://github.com/mapvibe/projects/blob/main/IBMDataScienceCapstone/dataset_part_1.csv" TargetMode="External"/><Relationship Id="rId15" Type="http://schemas.openxmlformats.org/officeDocument/2006/relationships/hyperlink" Target="https://github.com/mapvibe/projects/blob/main/IBMDataScienceCapstone/spacex-dash-app_cloudenvironment.py" TargetMode="External"/><Relationship Id="rId10" Type="http://schemas.openxmlformats.org/officeDocument/2006/relationships/hyperlink" Target="https://github.com/mapvibe/projects/blob/main/IBMDataScienceCapstone/ExploratoryDataAnalysisVisualization.ipynb" TargetMode="External"/><Relationship Id="rId4" Type="http://schemas.openxmlformats.org/officeDocument/2006/relationships/hyperlink" Target="https://github.com/mapvibe/projects/blob/main/IBMDataScienceCapstone/DataCollection.ipynb" TargetMode="External"/><Relationship Id="rId9" Type="http://schemas.openxmlformats.org/officeDocument/2006/relationships/hyperlink" Target="https://github.com/mapvibe/projects/blob/main/IBMDataScienceCapstone/dataset_part_2.csv" TargetMode="External"/><Relationship Id="rId14" Type="http://schemas.openxmlformats.org/officeDocument/2006/relationships/hyperlink" Target="https://github.com/mapvibe/projects/blob/main/IBMDataScienceCapstone/LaunchSiteAnalysisMapping.ipyn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jp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vikthak/IBM-AppliedDataScience-Capstone-FINAL/blob/master/FINAL%20FINDINGS_IBM-DataScience-Professional-Cert_Applied_Capstone_Project.pdf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3.png"/><Relationship Id="rId5" Type="http://schemas.openxmlformats.org/officeDocument/2006/relationships/diagramLayout" Target="../diagrams/layout2.xml"/><Relationship Id="rId15" Type="http://schemas.openxmlformats.org/officeDocument/2006/relationships/hyperlink" Target="https://github.com/mapvibe/projects/blob/main/IBMDataScienceCapstone/dataset_part_1.csv" TargetMode="External"/><Relationship Id="rId10" Type="http://schemas.openxmlformats.org/officeDocument/2006/relationships/image" Target="../media/image12.svg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Relationship Id="rId14" Type="http://schemas.openxmlformats.org/officeDocument/2006/relationships/hyperlink" Target="https://github.com/mapvibe/projects/blob/main/IBMDataScienceCapstone/DataCollection.ipynb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18.png"/><Relationship Id="rId3" Type="http://schemas.openxmlformats.org/officeDocument/2006/relationships/image" Target="../media/image10.jpg"/><Relationship Id="rId7" Type="http://schemas.openxmlformats.org/officeDocument/2006/relationships/diagramColors" Target="../diagrams/colors3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diagramQuickStyle" Target="../diagrams/quickStyle3.xml"/><Relationship Id="rId11" Type="http://schemas.openxmlformats.org/officeDocument/2006/relationships/image" Target="../media/image16.png"/><Relationship Id="rId5" Type="http://schemas.openxmlformats.org/officeDocument/2006/relationships/diagramLayout" Target="../diagrams/layout3.xml"/><Relationship Id="rId15" Type="http://schemas.openxmlformats.org/officeDocument/2006/relationships/hyperlink" Target="https://github.com/mapvibe/projects/blob/main/IBMDataScienceCapstone/spacex_web_scraped.csv" TargetMode="External"/><Relationship Id="rId10" Type="http://schemas.openxmlformats.org/officeDocument/2006/relationships/image" Target="../media/image12.svg"/><Relationship Id="rId4" Type="http://schemas.openxmlformats.org/officeDocument/2006/relationships/diagramData" Target="../diagrams/data3.xml"/><Relationship Id="rId9" Type="http://schemas.openxmlformats.org/officeDocument/2006/relationships/image" Target="../media/image11.png"/><Relationship Id="rId14" Type="http://schemas.openxmlformats.org/officeDocument/2006/relationships/hyperlink" Target="https://github.com/mapvibe/projects/blob/main/IBMDataScienceCapstone/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D32568-EBBC-3883-7EAF-E642CE03E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13242" b="-2"/>
          <a:stretch>
            <a:fillRect/>
          </a:stretch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6BECF6-DD9F-869D-04C4-2927858018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6207024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Wining the Space Race With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1643D5-6EF5-CDB6-4061-F23883F5B3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710886"/>
            <a:ext cx="5910463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Gregory L. Gunther</a:t>
            </a:r>
          </a:p>
          <a:p>
            <a:pPr algn="l"/>
            <a:r>
              <a:rPr lang="en-US" sz="2000" dirty="0"/>
              <a:t>IBM Data Science Professional Certification Capstone</a:t>
            </a:r>
          </a:p>
          <a:p>
            <a:pPr algn="l"/>
            <a:r>
              <a:rPr lang="en-US" sz="2000" dirty="0"/>
              <a:t>2025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2AAEAB-D872-0B14-77FC-52EA3D9C2475}"/>
              </a:ext>
            </a:extLst>
          </p:cNvPr>
          <p:cNvSpPr/>
          <p:nvPr/>
        </p:nvSpPr>
        <p:spPr>
          <a:xfrm>
            <a:off x="284205" y="593126"/>
            <a:ext cx="1359244" cy="186278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628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BDB96EA5-A6EB-1968-2F53-C97630815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>
            <a:extLst>
              <a:ext uri="{FF2B5EF4-FFF2-40B4-BE49-F238E27FC236}">
                <a16:creationId xmlns:a16="http://schemas.microsoft.com/office/drawing/2014/main" id="{AF376E36-A78D-0EC7-68BE-4E1C8F0B068E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1362" b="1136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>
            <a:extLst>
              <a:ext uri="{FF2B5EF4-FFF2-40B4-BE49-F238E27FC236}">
                <a16:creationId xmlns:a16="http://schemas.microsoft.com/office/drawing/2014/main" id="{250A9EB8-1590-4162-B872-4024AFD27A50}"/>
              </a:ext>
            </a:extLst>
          </p:cNvPr>
          <p:cNvSpPr/>
          <p:nvPr/>
        </p:nvSpPr>
        <p:spPr>
          <a:xfrm>
            <a:off x="0" y="884903"/>
            <a:ext cx="10992465" cy="5562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77" name="Google Shape;477;p42">
            <a:extLst>
              <a:ext uri="{FF2B5EF4-FFF2-40B4-BE49-F238E27FC236}">
                <a16:creationId xmlns:a16="http://schemas.microsoft.com/office/drawing/2014/main" id="{5CDB7D0A-7039-68F2-7509-D4E5B1A7EF66}"/>
              </a:ext>
            </a:extLst>
          </p:cNvPr>
          <p:cNvCxnSpPr/>
          <p:nvPr/>
        </p:nvCxnSpPr>
        <p:spPr>
          <a:xfrm rot="5399999">
            <a:off x="9455204" y="861696"/>
            <a:ext cx="4113155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0" name="Google Shape;480;p42">
            <a:extLst>
              <a:ext uri="{FF2B5EF4-FFF2-40B4-BE49-F238E27FC236}">
                <a16:creationId xmlns:a16="http://schemas.microsoft.com/office/drawing/2014/main" id="{6A8B9955-AF99-AAFA-7277-2769B41679E0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481" name="Google Shape;481;p42">
              <a:extLst>
                <a:ext uri="{FF2B5EF4-FFF2-40B4-BE49-F238E27FC236}">
                  <a16:creationId xmlns:a16="http://schemas.microsoft.com/office/drawing/2014/main" id="{D0596E67-7A9F-5ADA-50C4-8BC138B2B057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2">
              <a:extLst>
                <a:ext uri="{FF2B5EF4-FFF2-40B4-BE49-F238E27FC236}">
                  <a16:creationId xmlns:a16="http://schemas.microsoft.com/office/drawing/2014/main" id="{A5BCDCB6-953F-F9FC-94FE-E1DB7002223F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C5227CBB-CEC0-BC61-820E-192EC5D53F9C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66;p27">
            <a:extLst>
              <a:ext uri="{FF2B5EF4-FFF2-40B4-BE49-F238E27FC236}">
                <a16:creationId xmlns:a16="http://schemas.microsoft.com/office/drawing/2014/main" id="{C58F9515-B60B-A515-A285-4437D50AE557}"/>
              </a:ext>
            </a:extLst>
          </p:cNvPr>
          <p:cNvSpPr txBox="1"/>
          <p:nvPr/>
        </p:nvSpPr>
        <p:spPr>
          <a:xfrm>
            <a:off x="660164" y="114147"/>
            <a:ext cx="53140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defTabSz="1219170">
              <a:lnSpc>
                <a:spcPct val="120000"/>
              </a:lnSpc>
              <a:buClr>
                <a:srgbClr val="000000"/>
              </a:buClr>
            </a:pPr>
            <a:r>
              <a:rPr lang="en-US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Wrangling</a:t>
            </a:r>
            <a:endParaRPr sz="4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9493CE8F-6ECA-368F-8398-D457564A2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451" y="1102862"/>
            <a:ext cx="9725897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Data Quality Assessment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lang="en-US" altLang="en-US" dirty="0">
                <a:latin typeface="Arial" panose="020B0604020202020204" pitchFamily="34" charset="0"/>
              </a:rPr>
              <a:t>Analyzed SpaceX Falcon 9 dataset with 90+ launch records, identifying that only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	</a:t>
            </a:r>
            <a:r>
              <a:rPr lang="en-US" altLang="en-US" dirty="0" err="1">
                <a:latin typeface="Arial" panose="020B0604020202020204" pitchFamily="34" charset="0"/>
              </a:rPr>
              <a:t>LandingPad</a:t>
            </a:r>
            <a:r>
              <a:rPr lang="en-US" altLang="en-US" dirty="0">
                <a:latin typeface="Arial" panose="020B0604020202020204" pitchFamily="34" charset="0"/>
              </a:rPr>
              <a:t> had missing values (28.9% missing data)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Launch Site Analysis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lang="en-US" altLang="en-US" dirty="0">
                <a:latin typeface="Arial" panose="020B0604020202020204" pitchFamily="34" charset="0"/>
              </a:rPr>
              <a:t>Discovered CCAFS SLC 40 had the most launches (55), followed by KSC LC 39A 	(22) and VAFB SLC 4E (13), with GTO being the most common orbit type (27 	missions)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Binary Classification Labels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	Created training labels by converting mission outcomes into binary format - 	successful landings (True Ocean, True RTLS, True ASDS) = 1, unsuccessful 	landings (False outcomes and None outcomes) = 0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Success Rate Calculation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lang="en-US" altLang="en-US" dirty="0">
                <a:latin typeface="Arial" panose="020B0604020202020204" pitchFamily="34" charset="0"/>
              </a:rPr>
              <a:t>Determined overall landing success rate of 66.7% across all missions, providing 	baseline performance metric for predictive modeling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Dataset Preparation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Arial" panose="020B0604020202020204" pitchFamily="34" charset="0"/>
              </a:rPr>
              <a:t>	</a:t>
            </a:r>
            <a:r>
              <a:rPr lang="en-US" altLang="en-US" dirty="0">
                <a:latin typeface="Arial" panose="020B0604020202020204" pitchFamily="34" charset="0"/>
              </a:rPr>
              <a:t>Exported cleaned and labeled dataset for machine learning model development, with 	all features properly categorized as numerical or categorical variables </a:t>
            </a:r>
          </a:p>
          <a:p>
            <a:pPr lvl="1"/>
            <a:endParaRPr lang="en-US" dirty="0"/>
          </a:p>
        </p:txBody>
      </p:sp>
      <p:pic>
        <p:nvPicPr>
          <p:cNvPr id="9" name="Graphic 8" descr="Rocket with solid fill">
            <a:extLst>
              <a:ext uri="{FF2B5EF4-FFF2-40B4-BE49-F238E27FC236}">
                <a16:creationId xmlns:a16="http://schemas.microsoft.com/office/drawing/2014/main" id="{0FC358B8-A8EF-71FE-22C8-CDEEE7965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06" y="1176621"/>
            <a:ext cx="339211" cy="339211"/>
          </a:xfrm>
          <a:prstGeom prst="rect">
            <a:avLst/>
          </a:prstGeom>
        </p:spPr>
      </p:pic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5CB8227D-94DC-27F6-E7B2-96F2E9F538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77" y="1995947"/>
            <a:ext cx="339211" cy="339211"/>
          </a:xfrm>
          <a:prstGeom prst="rect">
            <a:avLst/>
          </a:prstGeom>
        </p:spPr>
      </p:pic>
      <p:pic>
        <p:nvPicPr>
          <p:cNvPr id="11" name="Graphic 10" descr="Rocket with solid fill">
            <a:extLst>
              <a:ext uri="{FF2B5EF4-FFF2-40B4-BE49-F238E27FC236}">
                <a16:creationId xmlns:a16="http://schemas.microsoft.com/office/drawing/2014/main" id="{EBF6B0E9-683E-65FA-0833-5CD28054AE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77" y="3110243"/>
            <a:ext cx="339211" cy="339211"/>
          </a:xfrm>
          <a:prstGeom prst="rect">
            <a:avLst/>
          </a:prstGeom>
        </p:spPr>
      </p:pic>
      <p:pic>
        <p:nvPicPr>
          <p:cNvPr id="12" name="Graphic 11" descr="Rocket with solid fill">
            <a:extLst>
              <a:ext uri="{FF2B5EF4-FFF2-40B4-BE49-F238E27FC236}">
                <a16:creationId xmlns:a16="http://schemas.microsoft.com/office/drawing/2014/main" id="{F8AD590E-F997-5D37-DB8E-F3FBC225B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77" y="4199426"/>
            <a:ext cx="339211" cy="339211"/>
          </a:xfrm>
          <a:prstGeom prst="rect">
            <a:avLst/>
          </a:prstGeom>
        </p:spPr>
      </p:pic>
      <p:pic>
        <p:nvPicPr>
          <p:cNvPr id="13" name="Graphic 12" descr="Rocket with solid fill">
            <a:extLst>
              <a:ext uri="{FF2B5EF4-FFF2-40B4-BE49-F238E27FC236}">
                <a16:creationId xmlns:a16="http://schemas.microsoft.com/office/drawing/2014/main" id="{0DFD43C1-7C2B-AE96-4B03-719B09195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77" y="5023644"/>
            <a:ext cx="339211" cy="339211"/>
          </a:xfrm>
          <a:prstGeom prst="rect">
            <a:avLst/>
          </a:prstGeom>
        </p:spPr>
      </p:pic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FCFB815D-397B-EC74-DFF1-5D8E11027AB1}"/>
              </a:ext>
            </a:extLst>
          </p:cNvPr>
          <p:cNvSpPr/>
          <p:nvPr/>
        </p:nvSpPr>
        <p:spPr>
          <a:xfrm>
            <a:off x="6676103" y="186813"/>
            <a:ext cx="5231277" cy="1111045"/>
          </a:xfrm>
          <a:prstGeom prst="wedgeEllipseCallout">
            <a:avLst>
              <a:gd name="adj1" fmla="val -84549"/>
              <a:gd name="adj2" fmla="val 5188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31E066-9039-4C60-E197-31E8546D49D8}"/>
              </a:ext>
            </a:extLst>
          </p:cNvPr>
          <p:cNvSpPr txBox="1"/>
          <p:nvPr/>
        </p:nvSpPr>
        <p:spPr>
          <a:xfrm>
            <a:off x="8027174" y="340884"/>
            <a:ext cx="4109884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/>
              </a:rPr>
              <a:t>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7"/>
              </a:rPr>
              <a:t>Output Dataset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3003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/>
        </p:nvSpPr>
        <p:spPr>
          <a:xfrm>
            <a:off x="434730" y="321465"/>
            <a:ext cx="497758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4000" b="1" dirty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Visualization</a:t>
            </a:r>
            <a:endParaRPr sz="4000" dirty="0">
              <a:solidFill>
                <a:srgbClr val="7030A0"/>
              </a:solidFill>
            </a:endParaRPr>
          </a:p>
        </p:txBody>
      </p:sp>
      <p:cxnSp>
        <p:nvCxnSpPr>
          <p:cNvPr id="267" name="Google Shape;267;p32"/>
          <p:cNvCxnSpPr/>
          <p:nvPr/>
        </p:nvCxnSpPr>
        <p:spPr>
          <a:xfrm rot="5400000">
            <a:off x="9628154" y="151337"/>
            <a:ext cx="3749743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32"/>
          <p:cNvCxnSpPr/>
          <p:nvPr/>
        </p:nvCxnSpPr>
        <p:spPr>
          <a:xfrm rot="5400000">
            <a:off x="-1365393" y="5814744"/>
            <a:ext cx="3749743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9" name="Google Shape;269;p32"/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270" name="Google Shape;270;p32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532476">
                <a:alpha val="22000"/>
              </a:srgbClr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71" name="Google Shape;271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63333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32"/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" sz="933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1EEE41-5FCF-FFA6-EA73-A450074BB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76" y="1798784"/>
            <a:ext cx="5253105" cy="19911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5797F-552E-5DF5-87FA-4847760B6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8599" y="1798784"/>
            <a:ext cx="5154366" cy="19386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BAB48A-0DAC-C0DA-0D34-A85E6FBCA9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244" y="4406450"/>
            <a:ext cx="5178134" cy="19911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70EF3E-1D46-84D1-C785-3AD64C6023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599" y="4393754"/>
            <a:ext cx="5253105" cy="1977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>
          <a:extLst>
            <a:ext uri="{FF2B5EF4-FFF2-40B4-BE49-F238E27FC236}">
              <a16:creationId xmlns:a16="http://schemas.microsoft.com/office/drawing/2014/main" id="{0DCC52D9-3DEB-7618-B90F-7EFDC20596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>
            <a:extLst>
              <a:ext uri="{FF2B5EF4-FFF2-40B4-BE49-F238E27FC236}">
                <a16:creationId xmlns:a16="http://schemas.microsoft.com/office/drawing/2014/main" id="{471FD303-92D7-023F-C225-8B6F232E04F7}"/>
              </a:ext>
            </a:extLst>
          </p:cNvPr>
          <p:cNvSpPr txBox="1"/>
          <p:nvPr/>
        </p:nvSpPr>
        <p:spPr>
          <a:xfrm>
            <a:off x="434730" y="321465"/>
            <a:ext cx="4977580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" sz="4000" b="1" dirty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Visualization</a:t>
            </a:r>
            <a:endParaRPr sz="4000" dirty="0">
              <a:solidFill>
                <a:srgbClr val="7030A0"/>
              </a:solidFill>
            </a:endParaRPr>
          </a:p>
        </p:txBody>
      </p:sp>
      <p:cxnSp>
        <p:nvCxnSpPr>
          <p:cNvPr id="267" name="Google Shape;267;p32">
            <a:extLst>
              <a:ext uri="{FF2B5EF4-FFF2-40B4-BE49-F238E27FC236}">
                <a16:creationId xmlns:a16="http://schemas.microsoft.com/office/drawing/2014/main" id="{E995A977-6F8E-5206-48D7-87769C72B21A}"/>
              </a:ext>
            </a:extLst>
          </p:cNvPr>
          <p:cNvCxnSpPr/>
          <p:nvPr/>
        </p:nvCxnSpPr>
        <p:spPr>
          <a:xfrm rot="5400000">
            <a:off x="9628154" y="151337"/>
            <a:ext cx="3749743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32">
            <a:extLst>
              <a:ext uri="{FF2B5EF4-FFF2-40B4-BE49-F238E27FC236}">
                <a16:creationId xmlns:a16="http://schemas.microsoft.com/office/drawing/2014/main" id="{BA3F2E75-5FEF-DE90-2208-44EC3BAF6218}"/>
              </a:ext>
            </a:extLst>
          </p:cNvPr>
          <p:cNvCxnSpPr/>
          <p:nvPr/>
        </p:nvCxnSpPr>
        <p:spPr>
          <a:xfrm rot="5400000">
            <a:off x="-1365393" y="5814744"/>
            <a:ext cx="3749743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9" name="Google Shape;269;p32">
            <a:extLst>
              <a:ext uri="{FF2B5EF4-FFF2-40B4-BE49-F238E27FC236}">
                <a16:creationId xmlns:a16="http://schemas.microsoft.com/office/drawing/2014/main" id="{59A97843-4A24-4E24-CA7F-E2C0F0F09CFF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270" name="Google Shape;270;p32">
              <a:extLst>
                <a:ext uri="{FF2B5EF4-FFF2-40B4-BE49-F238E27FC236}">
                  <a16:creationId xmlns:a16="http://schemas.microsoft.com/office/drawing/2014/main" id="{6DE1D177-B2F1-B5E7-F8EF-A4B2DDA72A8C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532476">
                <a:alpha val="22000"/>
              </a:srgbClr>
            </a:solidFill>
            <a:ln>
              <a:noFill/>
            </a:ln>
          </p:spPr>
          <p:txBody>
            <a:bodyPr/>
            <a:lstStyle/>
            <a:p>
              <a:endParaRPr lang="en-US" sz="2400"/>
            </a:p>
          </p:txBody>
        </p:sp>
        <p:sp>
          <p:nvSpPr>
            <p:cNvPr id="271" name="Google Shape;271;p32">
              <a:extLst>
                <a:ext uri="{FF2B5EF4-FFF2-40B4-BE49-F238E27FC236}">
                  <a16:creationId xmlns:a16="http://schemas.microsoft.com/office/drawing/2014/main" id="{6A270750-BEDB-F98B-C220-9F88B9BCECF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63333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32">
            <a:extLst>
              <a:ext uri="{FF2B5EF4-FFF2-40B4-BE49-F238E27FC236}">
                <a16:creationId xmlns:a16="http://schemas.microsoft.com/office/drawing/2014/main" id="{377B0BBD-4F35-54F6-B368-65CDAD25731C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160000"/>
              </a:lnSpc>
            </a:pPr>
            <a:r>
              <a:rPr lang="en" sz="933" b="1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/>
          </a:p>
        </p:txBody>
      </p:sp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EBC8036-3A9B-1A55-094B-850C9F53833E}"/>
              </a:ext>
            </a:extLst>
          </p:cNvPr>
          <p:cNvSpPr/>
          <p:nvPr/>
        </p:nvSpPr>
        <p:spPr>
          <a:xfrm>
            <a:off x="6676104" y="186813"/>
            <a:ext cx="4650658" cy="1111045"/>
          </a:xfrm>
          <a:prstGeom prst="wedgeEllipseCallout">
            <a:avLst>
              <a:gd name="adj1" fmla="val -62935"/>
              <a:gd name="adj2" fmla="val 97899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123785-E833-BD34-E6EC-6B00F1C0CA03}"/>
              </a:ext>
            </a:extLst>
          </p:cNvPr>
          <p:cNvSpPr txBox="1"/>
          <p:nvPr/>
        </p:nvSpPr>
        <p:spPr>
          <a:xfrm>
            <a:off x="7745112" y="329401"/>
            <a:ext cx="6921908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FFFF"/>
                </a:solidFill>
                <a:latin typeface="Arial"/>
                <a:hlinkClick r:id="rId3"/>
              </a:rPr>
              <a:t>Notebook</a:t>
            </a:r>
            <a:endParaRPr lang="en-US" sz="1800" dirty="0">
              <a:solidFill>
                <a:srgbClr val="FFFFFF"/>
              </a:solidFill>
              <a:latin typeface="Arial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Output Dataset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FE81835-10FA-54D3-C6BE-BC71280C4E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0099" y="1905345"/>
            <a:ext cx="5753599" cy="3909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27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/>
          <p:cNvSpPr txBox="1"/>
          <p:nvPr/>
        </p:nvSpPr>
        <p:spPr>
          <a:xfrm>
            <a:off x="1249532" y="766955"/>
            <a:ext cx="3139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 Skills</a:t>
            </a:r>
            <a:endParaRPr sz="933" b="1" kern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4631226" y="1062538"/>
            <a:ext cx="2529200" cy="28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Unique launch site</a:t>
            </a:r>
            <a:endParaRPr sz="933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8" name="Google Shape;398;p38"/>
          <p:cNvCxnSpPr/>
          <p:nvPr/>
        </p:nvCxnSpPr>
        <p:spPr>
          <a:xfrm rot="5400000">
            <a:off x="9019645" y="2057401"/>
            <a:ext cx="4835176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00" name="Google Shape;400;p38"/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401" name="Google Shape;401;p38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8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p38"/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9FBDEFB-AE88-8A3F-3046-A3E8A219B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86407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54;p32">
            <a:extLst>
              <a:ext uri="{FF2B5EF4-FFF2-40B4-BE49-F238E27FC236}">
                <a16:creationId xmlns:a16="http://schemas.microsoft.com/office/drawing/2014/main" id="{50002F84-0131-9CC9-862E-BCA8E76544BD}"/>
              </a:ext>
            </a:extLst>
          </p:cNvPr>
          <p:cNvSpPr txBox="1"/>
          <p:nvPr/>
        </p:nvSpPr>
        <p:spPr>
          <a:xfrm>
            <a:off x="-544026" y="5556548"/>
            <a:ext cx="497758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/>
            <a:r>
              <a:rPr lang="en" sz="4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Analysis Using</a:t>
            </a:r>
          </a:p>
          <a:p>
            <a:pPr algn="ctr"/>
            <a:r>
              <a:rPr lang="en" sz="4000" b="1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SQL</a:t>
            </a:r>
            <a:endParaRPr sz="4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9080E9-7F34-8BB1-04A7-02D52E01A0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1445" y="514450"/>
            <a:ext cx="1920406" cy="5182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5A173C-119D-6233-8848-7BE43BAF9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9219" y="373467"/>
            <a:ext cx="2072820" cy="800169"/>
          </a:xfrm>
          <a:prstGeom prst="rect">
            <a:avLst/>
          </a:prstGeom>
        </p:spPr>
      </p:pic>
      <p:pic>
        <p:nvPicPr>
          <p:cNvPr id="8" name="Graphic 7" descr="Arrow: Slight curve with solid fill">
            <a:extLst>
              <a:ext uri="{FF2B5EF4-FFF2-40B4-BE49-F238E27FC236}">
                <a16:creationId xmlns:a16="http://schemas.microsoft.com/office/drawing/2014/main" id="{A6AA07E1-D8EC-4F68-16F8-328E08247D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497693">
            <a:off x="6433682" y="642211"/>
            <a:ext cx="483308" cy="483308"/>
          </a:xfrm>
          <a:prstGeom prst="rect">
            <a:avLst/>
          </a:prstGeom>
        </p:spPr>
      </p:pic>
      <p:sp>
        <p:nvSpPr>
          <p:cNvPr id="9" name="Google Shape;390;p38">
            <a:extLst>
              <a:ext uri="{FF2B5EF4-FFF2-40B4-BE49-F238E27FC236}">
                <a16:creationId xmlns:a16="http://schemas.microsoft.com/office/drawing/2014/main" id="{B953C11E-1E11-CF05-8610-91CE104DA374}"/>
              </a:ext>
            </a:extLst>
          </p:cNvPr>
          <p:cNvSpPr txBox="1"/>
          <p:nvPr/>
        </p:nvSpPr>
        <p:spPr>
          <a:xfrm>
            <a:off x="7087590" y="1144507"/>
            <a:ext cx="2529200" cy="287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sz="1333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Launch sites with ‘CCA”</a:t>
            </a:r>
            <a:endParaRPr sz="933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7B6A89-E7FD-A52C-4EF0-3B44BC8605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9739" y="1582656"/>
            <a:ext cx="3444538" cy="624894"/>
          </a:xfrm>
          <a:prstGeom prst="rect">
            <a:avLst/>
          </a:prstGeom>
        </p:spPr>
      </p:pic>
      <p:pic>
        <p:nvPicPr>
          <p:cNvPr id="12" name="Graphic 11" descr="Arrow: Slight curve with solid fill">
            <a:extLst>
              <a:ext uri="{FF2B5EF4-FFF2-40B4-BE49-F238E27FC236}">
                <a16:creationId xmlns:a16="http://schemas.microsoft.com/office/drawing/2014/main" id="{8AD8BEBB-B855-E1E5-9403-01CD2C5915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529846">
            <a:off x="9152222" y="984729"/>
            <a:ext cx="483308" cy="483308"/>
          </a:xfrm>
          <a:prstGeom prst="rect">
            <a:avLst/>
          </a:prstGeom>
        </p:spPr>
      </p:pic>
      <p:sp>
        <p:nvSpPr>
          <p:cNvPr id="13" name="Google Shape;390;p38">
            <a:extLst>
              <a:ext uri="{FF2B5EF4-FFF2-40B4-BE49-F238E27FC236}">
                <a16:creationId xmlns:a16="http://schemas.microsoft.com/office/drawing/2014/main" id="{646B27F9-9B73-DD2B-499B-6270F34994C1}"/>
              </a:ext>
            </a:extLst>
          </p:cNvPr>
          <p:cNvSpPr txBox="1"/>
          <p:nvPr/>
        </p:nvSpPr>
        <p:spPr>
          <a:xfrm>
            <a:off x="8426485" y="2237270"/>
            <a:ext cx="2529200" cy="614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33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Total payload mass carried by boosters launched by NASA (CRS)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5537CC4-8F8D-3796-5029-925CDBF052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644" y="2282548"/>
            <a:ext cx="3482642" cy="662997"/>
          </a:xfrm>
          <a:prstGeom prst="rect">
            <a:avLst/>
          </a:prstGeom>
        </p:spPr>
      </p:pic>
      <p:pic>
        <p:nvPicPr>
          <p:cNvPr id="16" name="Graphic 15" descr="Arrow: Slight curve with solid fill">
            <a:extLst>
              <a:ext uri="{FF2B5EF4-FFF2-40B4-BE49-F238E27FC236}">
                <a16:creationId xmlns:a16="http://schemas.microsoft.com/office/drawing/2014/main" id="{FB0A1B21-6FF4-7421-7030-B29CAC9B35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9868196">
            <a:off x="7232172" y="1815746"/>
            <a:ext cx="483308" cy="483308"/>
          </a:xfrm>
          <a:prstGeom prst="rect">
            <a:avLst/>
          </a:prstGeom>
        </p:spPr>
      </p:pic>
      <p:sp>
        <p:nvSpPr>
          <p:cNvPr id="17" name="Google Shape;390;p38">
            <a:extLst>
              <a:ext uri="{FF2B5EF4-FFF2-40B4-BE49-F238E27FC236}">
                <a16:creationId xmlns:a16="http://schemas.microsoft.com/office/drawing/2014/main" id="{9E0863E0-6858-42BC-23D2-37F05B1B3596}"/>
              </a:ext>
            </a:extLst>
          </p:cNvPr>
          <p:cNvSpPr txBox="1"/>
          <p:nvPr/>
        </p:nvSpPr>
        <p:spPr>
          <a:xfrm>
            <a:off x="4831400" y="2975428"/>
            <a:ext cx="25292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33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Average payload mass carried by booster version F9 v1.1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88CF0B8-E33E-B8FB-B683-A4BF8B62501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80337" y="3060893"/>
            <a:ext cx="3360711" cy="647756"/>
          </a:xfrm>
          <a:prstGeom prst="rect">
            <a:avLst/>
          </a:prstGeom>
        </p:spPr>
      </p:pic>
      <p:pic>
        <p:nvPicPr>
          <p:cNvPr id="20" name="Graphic 19" descr="Arrow: Slight curve with solid fill">
            <a:extLst>
              <a:ext uri="{FF2B5EF4-FFF2-40B4-BE49-F238E27FC236}">
                <a16:creationId xmlns:a16="http://schemas.microsoft.com/office/drawing/2014/main" id="{4007D225-014E-3F11-4893-EF74A36CF9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55040">
            <a:off x="7505979" y="2898711"/>
            <a:ext cx="483308" cy="483308"/>
          </a:xfrm>
          <a:prstGeom prst="rect">
            <a:avLst/>
          </a:prstGeom>
        </p:spPr>
      </p:pic>
      <p:sp>
        <p:nvSpPr>
          <p:cNvPr id="21" name="Google Shape;390;p38">
            <a:extLst>
              <a:ext uri="{FF2B5EF4-FFF2-40B4-BE49-F238E27FC236}">
                <a16:creationId xmlns:a16="http://schemas.microsoft.com/office/drawing/2014/main" id="{B0DFFB10-F65A-9F91-28E8-90223029D98F}"/>
              </a:ext>
            </a:extLst>
          </p:cNvPr>
          <p:cNvSpPr txBox="1"/>
          <p:nvPr/>
        </p:nvSpPr>
        <p:spPr>
          <a:xfrm>
            <a:off x="8396092" y="3708649"/>
            <a:ext cx="25292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33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 when the first successful landing outcome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FC847AA-4BA9-BAFD-3564-9B638DEEE2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14253" y="3768857"/>
            <a:ext cx="2949196" cy="922100"/>
          </a:xfrm>
          <a:prstGeom prst="rect">
            <a:avLst/>
          </a:prstGeom>
        </p:spPr>
      </p:pic>
      <p:pic>
        <p:nvPicPr>
          <p:cNvPr id="24" name="Graphic 23" descr="Arrow: Slight curve with solid fill">
            <a:extLst>
              <a:ext uri="{FF2B5EF4-FFF2-40B4-BE49-F238E27FC236}">
                <a16:creationId xmlns:a16="http://schemas.microsoft.com/office/drawing/2014/main" id="{22150AC1-6E3E-581D-9AB8-BC55744377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012975">
            <a:off x="6976967" y="3429603"/>
            <a:ext cx="915066" cy="483308"/>
          </a:xfrm>
          <a:prstGeom prst="rect">
            <a:avLst/>
          </a:prstGeom>
        </p:spPr>
      </p:pic>
      <p:sp>
        <p:nvSpPr>
          <p:cNvPr id="25" name="Google Shape;390;p38">
            <a:extLst>
              <a:ext uri="{FF2B5EF4-FFF2-40B4-BE49-F238E27FC236}">
                <a16:creationId xmlns:a16="http://schemas.microsoft.com/office/drawing/2014/main" id="{CA6103B0-A0A3-C19B-5ADD-4A77BE245BBC}"/>
              </a:ext>
            </a:extLst>
          </p:cNvPr>
          <p:cNvSpPr txBox="1"/>
          <p:nvPr/>
        </p:nvSpPr>
        <p:spPr>
          <a:xfrm>
            <a:off x="4375515" y="4674484"/>
            <a:ext cx="2529200" cy="409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33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Names of boosters between 4 and 6K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3EBD9EC-94E8-4AEA-F321-F79F3F57CED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21626" y="4177708"/>
            <a:ext cx="2933954" cy="609653"/>
          </a:xfrm>
          <a:prstGeom prst="rect">
            <a:avLst/>
          </a:prstGeom>
        </p:spPr>
      </p:pic>
      <p:pic>
        <p:nvPicPr>
          <p:cNvPr id="28" name="Graphic 27" descr="Arrow: Slight curve with solid fill">
            <a:extLst>
              <a:ext uri="{FF2B5EF4-FFF2-40B4-BE49-F238E27FC236}">
                <a16:creationId xmlns:a16="http://schemas.microsoft.com/office/drawing/2014/main" id="{A92D68A2-F609-6D51-9BE6-F35200E91C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51588" y="4361537"/>
            <a:ext cx="483308" cy="483308"/>
          </a:xfrm>
          <a:prstGeom prst="rect">
            <a:avLst/>
          </a:prstGeom>
        </p:spPr>
      </p:pic>
      <p:sp>
        <p:nvSpPr>
          <p:cNvPr id="29" name="Google Shape;390;p38">
            <a:extLst>
              <a:ext uri="{FF2B5EF4-FFF2-40B4-BE49-F238E27FC236}">
                <a16:creationId xmlns:a16="http://schemas.microsoft.com/office/drawing/2014/main" id="{AE5F41CF-FB6E-CA4C-007E-39300B86471F}"/>
              </a:ext>
            </a:extLst>
          </p:cNvPr>
          <p:cNvSpPr txBox="1"/>
          <p:nvPr/>
        </p:nvSpPr>
        <p:spPr>
          <a:xfrm>
            <a:off x="8344421" y="4823855"/>
            <a:ext cx="2529200" cy="2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33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Mission success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B6FDB4-2196-99C6-3253-6F374706F4E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39233" y="5042183"/>
            <a:ext cx="2270957" cy="1082134"/>
          </a:xfrm>
          <a:prstGeom prst="rect">
            <a:avLst/>
          </a:prstGeom>
        </p:spPr>
      </p:pic>
      <p:pic>
        <p:nvPicPr>
          <p:cNvPr id="32" name="Graphic 31" descr="Arrow: Slight curve with solid fill">
            <a:extLst>
              <a:ext uri="{FF2B5EF4-FFF2-40B4-BE49-F238E27FC236}">
                <a16:creationId xmlns:a16="http://schemas.microsoft.com/office/drawing/2014/main" id="{BF15B3A5-370E-E6DE-D82F-FCD41B42B9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616948">
            <a:off x="10449095" y="4450403"/>
            <a:ext cx="616367" cy="616367"/>
          </a:xfrm>
          <a:prstGeom prst="rect">
            <a:avLst/>
          </a:prstGeom>
        </p:spPr>
      </p:pic>
      <p:sp>
        <p:nvSpPr>
          <p:cNvPr id="33" name="Google Shape;390;p38">
            <a:extLst>
              <a:ext uri="{FF2B5EF4-FFF2-40B4-BE49-F238E27FC236}">
                <a16:creationId xmlns:a16="http://schemas.microsoft.com/office/drawing/2014/main" id="{61C5DF1A-7C2A-3EB6-0159-21037EB9D4CC}"/>
              </a:ext>
            </a:extLst>
          </p:cNvPr>
          <p:cNvSpPr txBox="1"/>
          <p:nvPr/>
        </p:nvSpPr>
        <p:spPr>
          <a:xfrm>
            <a:off x="9908725" y="6137051"/>
            <a:ext cx="2529200" cy="204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r>
              <a:rPr lang="en-US" sz="133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Booster version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86D9EA5-4730-0715-2918-3B53F244076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536189" y="5167168"/>
            <a:ext cx="3177815" cy="1386960"/>
          </a:xfrm>
          <a:prstGeom prst="rect">
            <a:avLst/>
          </a:prstGeom>
        </p:spPr>
      </p:pic>
      <p:pic>
        <p:nvPicPr>
          <p:cNvPr id="36" name="Graphic 35" descr="Arrow: Slight curve with solid fill">
            <a:extLst>
              <a:ext uri="{FF2B5EF4-FFF2-40B4-BE49-F238E27FC236}">
                <a16:creationId xmlns:a16="http://schemas.microsoft.com/office/drawing/2014/main" id="{85AB5489-58A1-91FC-B06F-3DCF7CFA7EF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735969" y="5579053"/>
            <a:ext cx="616367" cy="616367"/>
          </a:xfrm>
          <a:prstGeom prst="rect">
            <a:avLst/>
          </a:prstGeom>
        </p:spPr>
      </p:pic>
      <p:sp>
        <p:nvSpPr>
          <p:cNvPr id="37" name="Speech Bubble: Oval 36">
            <a:extLst>
              <a:ext uri="{FF2B5EF4-FFF2-40B4-BE49-F238E27FC236}">
                <a16:creationId xmlns:a16="http://schemas.microsoft.com/office/drawing/2014/main" id="{D27F9B5A-A53B-B4E7-3BC5-6203C108BFF7}"/>
              </a:ext>
            </a:extLst>
          </p:cNvPr>
          <p:cNvSpPr/>
          <p:nvPr/>
        </p:nvSpPr>
        <p:spPr>
          <a:xfrm rot="10800000">
            <a:off x="180786" y="401566"/>
            <a:ext cx="4155361" cy="1111045"/>
          </a:xfrm>
          <a:prstGeom prst="wedgeEllipseCallout">
            <a:avLst>
              <a:gd name="adj1" fmla="val -81004"/>
              <a:gd name="adj2" fmla="val -77662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E7F6BFD-B7D6-EF63-1B44-6CCB68D4AD64}"/>
              </a:ext>
            </a:extLst>
          </p:cNvPr>
          <p:cNvSpPr txBox="1"/>
          <p:nvPr/>
        </p:nvSpPr>
        <p:spPr>
          <a:xfrm>
            <a:off x="1200058" y="549914"/>
            <a:ext cx="7030064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FFFF"/>
                </a:solidFill>
                <a:latin typeface="Arial"/>
                <a:hlinkClick r:id="rId15"/>
              </a:rPr>
              <a:t>Notebook</a:t>
            </a:r>
            <a:endParaRPr lang="en-US" sz="1800" dirty="0">
              <a:solidFill>
                <a:srgbClr val="FFFFFF"/>
              </a:solidFill>
              <a:latin typeface="Arial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6"/>
              </a:rPr>
              <a:t>Database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44"/>
          <p:cNvCxnSpPr>
            <a:cxnSpLocks/>
          </p:cNvCxnSpPr>
          <p:nvPr/>
        </p:nvCxnSpPr>
        <p:spPr>
          <a:xfrm>
            <a:off x="6086475" y="-1361289"/>
            <a:ext cx="9525" cy="4279561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Google Shape;511;p44"/>
          <p:cNvSpPr txBox="1"/>
          <p:nvPr/>
        </p:nvSpPr>
        <p:spPr>
          <a:xfrm>
            <a:off x="99832" y="2908430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Site Location Mapping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23" name="Google Shape;523;p44"/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524" name="Google Shape;524;p44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532476">
                <a:alpha val="32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44"/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209;p29">
            <a:extLst>
              <a:ext uri="{FF2B5EF4-FFF2-40B4-BE49-F238E27FC236}">
                <a16:creationId xmlns:a16="http://schemas.microsoft.com/office/drawing/2014/main" id="{252AA5F2-1522-A0EF-7585-DF28843B324E}"/>
              </a:ext>
            </a:extLst>
          </p:cNvPr>
          <p:cNvSpPr txBox="1"/>
          <p:nvPr/>
        </p:nvSpPr>
        <p:spPr>
          <a:xfrm>
            <a:off x="3755059" y="2933078"/>
            <a:ext cx="5179751" cy="91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Proximaty Analysis</a:t>
            </a:r>
          </a:p>
          <a:p>
            <a:pPr defTabSz="1219170">
              <a:lnSpc>
                <a:spcPct val="120000"/>
              </a:lnSpc>
              <a:buClr>
                <a:srgbClr val="000000"/>
              </a:buClr>
            </a:pP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" name="Google Shape;508;p44">
            <a:extLst>
              <a:ext uri="{FF2B5EF4-FFF2-40B4-BE49-F238E27FC236}">
                <a16:creationId xmlns:a16="http://schemas.microsoft.com/office/drawing/2014/main" id="{36614AE2-4E41-8D48-818E-9849BFC146CB}"/>
              </a:ext>
            </a:extLst>
          </p:cNvPr>
          <p:cNvCxnSpPr>
            <a:cxnSpLocks/>
          </p:cNvCxnSpPr>
          <p:nvPr/>
        </p:nvCxnSpPr>
        <p:spPr>
          <a:xfrm>
            <a:off x="6107070" y="3758446"/>
            <a:ext cx="9525" cy="4279561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508;p44">
            <a:extLst>
              <a:ext uri="{FF2B5EF4-FFF2-40B4-BE49-F238E27FC236}">
                <a16:creationId xmlns:a16="http://schemas.microsoft.com/office/drawing/2014/main" id="{DBDCEB81-0900-67B5-47E6-AF38A550F49C}"/>
              </a:ext>
            </a:extLst>
          </p:cNvPr>
          <p:cNvCxnSpPr>
            <a:cxnSpLocks/>
          </p:cNvCxnSpPr>
          <p:nvPr/>
        </p:nvCxnSpPr>
        <p:spPr>
          <a:xfrm>
            <a:off x="8772271" y="3357596"/>
            <a:ext cx="4584268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08;p44">
            <a:extLst>
              <a:ext uri="{FF2B5EF4-FFF2-40B4-BE49-F238E27FC236}">
                <a16:creationId xmlns:a16="http://schemas.microsoft.com/office/drawing/2014/main" id="{EA61CB29-C36B-B95F-FB2E-E353D2BD1F64}"/>
              </a:ext>
            </a:extLst>
          </p:cNvPr>
          <p:cNvCxnSpPr>
            <a:cxnSpLocks/>
          </p:cNvCxnSpPr>
          <p:nvPr/>
        </p:nvCxnSpPr>
        <p:spPr>
          <a:xfrm>
            <a:off x="-1028697" y="3357596"/>
            <a:ext cx="4584268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F0280F2C-8EE0-7018-3814-277DF2207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2" y="138464"/>
            <a:ext cx="5521993" cy="2782290"/>
          </a:xfrm>
          <a:prstGeom prst="rect">
            <a:avLst/>
          </a:prstGeom>
        </p:spPr>
      </p:pic>
      <p:sp>
        <p:nvSpPr>
          <p:cNvPr id="12" name="Google Shape;511;p44">
            <a:extLst>
              <a:ext uri="{FF2B5EF4-FFF2-40B4-BE49-F238E27FC236}">
                <a16:creationId xmlns:a16="http://schemas.microsoft.com/office/drawing/2014/main" id="{A38243C9-B86A-51BC-E8DF-E6E1F81C4C44}"/>
              </a:ext>
            </a:extLst>
          </p:cNvPr>
          <p:cNvSpPr txBox="1"/>
          <p:nvPr/>
        </p:nvSpPr>
        <p:spPr>
          <a:xfrm>
            <a:off x="9231848" y="2923714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Launch Success/Failure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93E87C4-CDCF-8509-4817-C26AF6852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33" y="156125"/>
            <a:ext cx="5076296" cy="2781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E10513-7C43-79C0-CE74-0A2CEDB1AE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42" y="3596892"/>
            <a:ext cx="5521993" cy="2725593"/>
          </a:xfrm>
          <a:prstGeom prst="rect">
            <a:avLst/>
          </a:prstGeom>
        </p:spPr>
      </p:pic>
      <p:sp>
        <p:nvSpPr>
          <p:cNvPr id="17" name="Google Shape;511;p44">
            <a:extLst>
              <a:ext uri="{FF2B5EF4-FFF2-40B4-BE49-F238E27FC236}">
                <a16:creationId xmlns:a16="http://schemas.microsoft.com/office/drawing/2014/main" id="{5B2404EB-2932-6ED0-1215-DA1E484C2FBE}"/>
              </a:ext>
            </a:extLst>
          </p:cNvPr>
          <p:cNvSpPr txBox="1"/>
          <p:nvPr/>
        </p:nvSpPr>
        <p:spPr>
          <a:xfrm>
            <a:off x="99832" y="6367881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Measuring Distances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F3FBDE3-437D-2488-87AA-8B3918AC68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933" y="3579120"/>
            <a:ext cx="5134495" cy="2743365"/>
          </a:xfrm>
          <a:prstGeom prst="rect">
            <a:avLst/>
          </a:prstGeom>
        </p:spPr>
      </p:pic>
      <p:sp>
        <p:nvSpPr>
          <p:cNvPr id="20" name="Google Shape;511;p44">
            <a:extLst>
              <a:ext uri="{FF2B5EF4-FFF2-40B4-BE49-F238E27FC236}">
                <a16:creationId xmlns:a16="http://schemas.microsoft.com/office/drawing/2014/main" id="{0B3968A8-1984-2C76-62B0-48BFE6F0C820}"/>
              </a:ext>
            </a:extLst>
          </p:cNvPr>
          <p:cNvSpPr txBox="1"/>
          <p:nvPr/>
        </p:nvSpPr>
        <p:spPr>
          <a:xfrm>
            <a:off x="9976673" y="6314077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Cluster Markers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7D3070B3-1A97-6AB4-F151-CC5792E2F8EE}"/>
              </a:ext>
            </a:extLst>
          </p:cNvPr>
          <p:cNvSpPr/>
          <p:nvPr/>
        </p:nvSpPr>
        <p:spPr>
          <a:xfrm rot="10800000">
            <a:off x="4013504" y="5664304"/>
            <a:ext cx="4155361" cy="1111045"/>
          </a:xfrm>
          <a:prstGeom prst="wedgeEllipseCallout">
            <a:avLst>
              <a:gd name="adj1" fmla="val -34912"/>
              <a:gd name="adj2" fmla="val -28726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CA24E6-D2CC-FCD1-DEB2-57B86CC14E8E}"/>
              </a:ext>
            </a:extLst>
          </p:cNvPr>
          <p:cNvSpPr txBox="1"/>
          <p:nvPr/>
        </p:nvSpPr>
        <p:spPr>
          <a:xfrm>
            <a:off x="5048903" y="6033572"/>
            <a:ext cx="7784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7"/>
              </a:rPr>
              <a:t>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>
          <a:extLst>
            <a:ext uri="{FF2B5EF4-FFF2-40B4-BE49-F238E27FC236}">
              <a16:creationId xmlns:a16="http://schemas.microsoft.com/office/drawing/2014/main" id="{129299BF-94BB-EC9E-1FF4-F483EB38C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44">
            <a:extLst>
              <a:ext uri="{FF2B5EF4-FFF2-40B4-BE49-F238E27FC236}">
                <a16:creationId xmlns:a16="http://schemas.microsoft.com/office/drawing/2014/main" id="{35858007-4C17-067D-2EB1-2A7146448D39}"/>
              </a:ext>
            </a:extLst>
          </p:cNvPr>
          <p:cNvCxnSpPr>
            <a:cxnSpLocks/>
          </p:cNvCxnSpPr>
          <p:nvPr/>
        </p:nvCxnSpPr>
        <p:spPr>
          <a:xfrm>
            <a:off x="6086475" y="-1361289"/>
            <a:ext cx="9525" cy="4279561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3" name="Google Shape;523;p44">
            <a:extLst>
              <a:ext uri="{FF2B5EF4-FFF2-40B4-BE49-F238E27FC236}">
                <a16:creationId xmlns:a16="http://schemas.microsoft.com/office/drawing/2014/main" id="{1C26ACC3-06A9-0262-DAEF-1F0AEEED75C9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524" name="Google Shape;524;p44">
              <a:extLst>
                <a:ext uri="{FF2B5EF4-FFF2-40B4-BE49-F238E27FC236}">
                  <a16:creationId xmlns:a16="http://schemas.microsoft.com/office/drawing/2014/main" id="{71F33347-6CFE-38B1-BFCD-8859691704F7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532476">
                <a:alpha val="32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>
              <a:extLst>
                <a:ext uri="{FF2B5EF4-FFF2-40B4-BE49-F238E27FC236}">
                  <a16:creationId xmlns:a16="http://schemas.microsoft.com/office/drawing/2014/main" id="{C80575FF-DA05-FC6C-5785-99DB233334D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44">
            <a:extLst>
              <a:ext uri="{FF2B5EF4-FFF2-40B4-BE49-F238E27FC236}">
                <a16:creationId xmlns:a16="http://schemas.microsoft.com/office/drawing/2014/main" id="{B9841268-9E40-F320-EA33-908374AF8020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209;p29">
            <a:extLst>
              <a:ext uri="{FF2B5EF4-FFF2-40B4-BE49-F238E27FC236}">
                <a16:creationId xmlns:a16="http://schemas.microsoft.com/office/drawing/2014/main" id="{A7D73DBE-8EE2-A212-E244-0BEEAB4242DB}"/>
              </a:ext>
            </a:extLst>
          </p:cNvPr>
          <p:cNvSpPr txBox="1"/>
          <p:nvPr/>
        </p:nvSpPr>
        <p:spPr>
          <a:xfrm>
            <a:off x="3755059" y="2933078"/>
            <a:ext cx="5179751" cy="91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Results Dashboard</a:t>
            </a:r>
          </a:p>
          <a:p>
            <a:pPr defTabSz="1219170">
              <a:lnSpc>
                <a:spcPct val="120000"/>
              </a:lnSpc>
              <a:buClr>
                <a:srgbClr val="000000"/>
              </a:buClr>
            </a:pP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" name="Google Shape;508;p44">
            <a:extLst>
              <a:ext uri="{FF2B5EF4-FFF2-40B4-BE49-F238E27FC236}">
                <a16:creationId xmlns:a16="http://schemas.microsoft.com/office/drawing/2014/main" id="{CC8E2BA1-31D2-6735-3020-9D1C01246A19}"/>
              </a:ext>
            </a:extLst>
          </p:cNvPr>
          <p:cNvCxnSpPr>
            <a:cxnSpLocks/>
          </p:cNvCxnSpPr>
          <p:nvPr/>
        </p:nvCxnSpPr>
        <p:spPr>
          <a:xfrm>
            <a:off x="6107070" y="3758446"/>
            <a:ext cx="9525" cy="4279561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508;p44">
            <a:extLst>
              <a:ext uri="{FF2B5EF4-FFF2-40B4-BE49-F238E27FC236}">
                <a16:creationId xmlns:a16="http://schemas.microsoft.com/office/drawing/2014/main" id="{AA96C7D9-FBA8-2892-02A0-99B8E22AA003}"/>
              </a:ext>
            </a:extLst>
          </p:cNvPr>
          <p:cNvCxnSpPr>
            <a:cxnSpLocks/>
          </p:cNvCxnSpPr>
          <p:nvPr/>
        </p:nvCxnSpPr>
        <p:spPr>
          <a:xfrm>
            <a:off x="8772271" y="3357596"/>
            <a:ext cx="4584268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08;p44">
            <a:extLst>
              <a:ext uri="{FF2B5EF4-FFF2-40B4-BE49-F238E27FC236}">
                <a16:creationId xmlns:a16="http://schemas.microsoft.com/office/drawing/2014/main" id="{F0EA0B82-F45F-72B6-00F6-530AFC0BAA00}"/>
              </a:ext>
            </a:extLst>
          </p:cNvPr>
          <p:cNvCxnSpPr>
            <a:cxnSpLocks/>
          </p:cNvCxnSpPr>
          <p:nvPr/>
        </p:nvCxnSpPr>
        <p:spPr>
          <a:xfrm>
            <a:off x="-1028697" y="3357596"/>
            <a:ext cx="4584268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511;p44">
            <a:extLst>
              <a:ext uri="{FF2B5EF4-FFF2-40B4-BE49-F238E27FC236}">
                <a16:creationId xmlns:a16="http://schemas.microsoft.com/office/drawing/2014/main" id="{BD47D530-BEB2-6818-F5F7-1679D29D569B}"/>
              </a:ext>
            </a:extLst>
          </p:cNvPr>
          <p:cNvSpPr txBox="1"/>
          <p:nvPr/>
        </p:nvSpPr>
        <p:spPr>
          <a:xfrm>
            <a:off x="10308799" y="2951438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VAFB SLC-4E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7" name="Google Shape;511;p44">
            <a:extLst>
              <a:ext uri="{FF2B5EF4-FFF2-40B4-BE49-F238E27FC236}">
                <a16:creationId xmlns:a16="http://schemas.microsoft.com/office/drawing/2014/main" id="{4B27E3BA-E468-A8FB-6003-4A422C4AE009}"/>
              </a:ext>
            </a:extLst>
          </p:cNvPr>
          <p:cNvSpPr txBox="1"/>
          <p:nvPr/>
        </p:nvSpPr>
        <p:spPr>
          <a:xfrm>
            <a:off x="99832" y="6367881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CCAFS LC-40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0" name="Google Shape;511;p44">
            <a:extLst>
              <a:ext uri="{FF2B5EF4-FFF2-40B4-BE49-F238E27FC236}">
                <a16:creationId xmlns:a16="http://schemas.microsoft.com/office/drawing/2014/main" id="{D456985E-7381-E963-8619-C935F0653EE8}"/>
              </a:ext>
            </a:extLst>
          </p:cNvPr>
          <p:cNvSpPr txBox="1"/>
          <p:nvPr/>
        </p:nvSpPr>
        <p:spPr>
          <a:xfrm>
            <a:off x="6489897" y="6320947"/>
            <a:ext cx="5532322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Correlation:  Payload and Success—CCAFS LC-40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DFAB1C-05B4-6909-9618-453874125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3491" y="250204"/>
            <a:ext cx="4945647" cy="26582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A2BDB63-F658-C83B-7C59-C2775FE55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355" y="3610124"/>
            <a:ext cx="5023064" cy="274336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DD629C-BD30-6823-7DE1-22CD01A8A3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829" y="3650142"/>
            <a:ext cx="5532322" cy="276335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A1AA2C9-B832-1239-DD3C-65C170FE297D}"/>
              </a:ext>
            </a:extLst>
          </p:cNvPr>
          <p:cNvSpPr txBox="1"/>
          <p:nvPr/>
        </p:nvSpPr>
        <p:spPr>
          <a:xfrm>
            <a:off x="99832" y="164190"/>
            <a:ext cx="79453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Real-time filtering capabilities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Dynamic success analysis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333333"/>
                </a:solidFill>
                <a:effectLst/>
              </a:rPr>
              <a:t>Launch site comparison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A5BFC4-0601-1B39-84B0-54A5AD7EE84B}"/>
              </a:ext>
            </a:extLst>
          </p:cNvPr>
          <p:cNvSpPr txBox="1"/>
          <p:nvPr/>
        </p:nvSpPr>
        <p:spPr>
          <a:xfrm>
            <a:off x="492438" y="1634629"/>
            <a:ext cx="79453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Launch Sites Visualization: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b="0" i="1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• Kennedy Space Center (KSC) - Florida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b="0" i="1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• Cape Canaveral Air Force Station (CCAFS) - Florida</a:t>
            </a:r>
            <a:br>
              <a:rPr lang="en-US" dirty="0">
                <a:solidFill>
                  <a:srgbClr val="7030A0"/>
                </a:solidFill>
              </a:rPr>
            </a:br>
            <a:r>
              <a:rPr lang="en-US" b="0" i="1" dirty="0">
                <a:solidFill>
                  <a:srgbClr val="7030A0"/>
                </a:solidFill>
                <a:effectLst/>
                <a:latin typeface="Calibri" panose="020F0502020204030204" pitchFamily="34" charset="0"/>
              </a:rPr>
              <a:t>• Vandenberg Air Force Base (VAFB) - California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27" name="Speech Bubble: Oval 26">
            <a:extLst>
              <a:ext uri="{FF2B5EF4-FFF2-40B4-BE49-F238E27FC236}">
                <a16:creationId xmlns:a16="http://schemas.microsoft.com/office/drawing/2014/main" id="{6A9CC4E1-F660-6753-A023-02552ABC054F}"/>
              </a:ext>
            </a:extLst>
          </p:cNvPr>
          <p:cNvSpPr/>
          <p:nvPr/>
        </p:nvSpPr>
        <p:spPr>
          <a:xfrm rot="10800000">
            <a:off x="3631684" y="970538"/>
            <a:ext cx="4155361" cy="1111045"/>
          </a:xfrm>
          <a:prstGeom prst="wedgeEllipseCallout">
            <a:avLst>
              <a:gd name="adj1" fmla="val -34912"/>
              <a:gd name="adj2" fmla="val -28726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3F53C2-77B4-0FA0-AF0C-79C793B4D3F5}"/>
              </a:ext>
            </a:extLst>
          </p:cNvPr>
          <p:cNvSpPr txBox="1"/>
          <p:nvPr/>
        </p:nvSpPr>
        <p:spPr>
          <a:xfrm>
            <a:off x="4799574" y="1323700"/>
            <a:ext cx="79453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rgbClr val="FFFFFF"/>
                </a:solidFill>
                <a:hlinkClick r:id="rId6"/>
              </a:rPr>
              <a:t>Python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0120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>
          <a:extLst>
            <a:ext uri="{FF2B5EF4-FFF2-40B4-BE49-F238E27FC236}">
              <a16:creationId xmlns:a16="http://schemas.microsoft.com/office/drawing/2014/main" id="{3796B4B9-5E0F-2E89-E52C-2D24835BC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44">
            <a:extLst>
              <a:ext uri="{FF2B5EF4-FFF2-40B4-BE49-F238E27FC236}">
                <a16:creationId xmlns:a16="http://schemas.microsoft.com/office/drawing/2014/main" id="{E07D0744-B039-9AB1-E7F3-4322A0368042}"/>
              </a:ext>
            </a:extLst>
          </p:cNvPr>
          <p:cNvCxnSpPr>
            <a:cxnSpLocks/>
          </p:cNvCxnSpPr>
          <p:nvPr/>
        </p:nvCxnSpPr>
        <p:spPr>
          <a:xfrm>
            <a:off x="6086475" y="-1361289"/>
            <a:ext cx="9525" cy="4279561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1" name="Google Shape;511;p44">
            <a:extLst>
              <a:ext uri="{FF2B5EF4-FFF2-40B4-BE49-F238E27FC236}">
                <a16:creationId xmlns:a16="http://schemas.microsoft.com/office/drawing/2014/main" id="{C295FE2C-996C-E66C-6905-8CF07F312611}"/>
              </a:ext>
            </a:extLst>
          </p:cNvPr>
          <p:cNvSpPr txBox="1"/>
          <p:nvPr/>
        </p:nvSpPr>
        <p:spPr>
          <a:xfrm>
            <a:off x="99832" y="2908430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Site Location Mapping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523" name="Google Shape;523;p44">
            <a:extLst>
              <a:ext uri="{FF2B5EF4-FFF2-40B4-BE49-F238E27FC236}">
                <a16:creationId xmlns:a16="http://schemas.microsoft.com/office/drawing/2014/main" id="{E00E591B-1CF0-91CB-566E-11E477F02E17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524" name="Google Shape;524;p44">
              <a:extLst>
                <a:ext uri="{FF2B5EF4-FFF2-40B4-BE49-F238E27FC236}">
                  <a16:creationId xmlns:a16="http://schemas.microsoft.com/office/drawing/2014/main" id="{E31B7563-17BF-2982-B316-A1386D727E3C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532476">
                <a:alpha val="32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>
              <a:extLst>
                <a:ext uri="{FF2B5EF4-FFF2-40B4-BE49-F238E27FC236}">
                  <a16:creationId xmlns:a16="http://schemas.microsoft.com/office/drawing/2014/main" id="{969BAE14-2296-6DF3-B910-9FB6370ED7CE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44">
            <a:extLst>
              <a:ext uri="{FF2B5EF4-FFF2-40B4-BE49-F238E27FC236}">
                <a16:creationId xmlns:a16="http://schemas.microsoft.com/office/drawing/2014/main" id="{BC06B642-67E0-57D6-A32D-2E431751BC12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209;p29">
            <a:extLst>
              <a:ext uri="{FF2B5EF4-FFF2-40B4-BE49-F238E27FC236}">
                <a16:creationId xmlns:a16="http://schemas.microsoft.com/office/drawing/2014/main" id="{F3ACA4B8-0920-9B63-E8A3-4EF4A4FB41E6}"/>
              </a:ext>
            </a:extLst>
          </p:cNvPr>
          <p:cNvSpPr txBox="1"/>
          <p:nvPr/>
        </p:nvSpPr>
        <p:spPr>
          <a:xfrm>
            <a:off x="3755059" y="2933078"/>
            <a:ext cx="5179751" cy="91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Proximaty Analysis</a:t>
            </a:r>
          </a:p>
          <a:p>
            <a:pPr defTabSz="1219170">
              <a:lnSpc>
                <a:spcPct val="120000"/>
              </a:lnSpc>
              <a:buClr>
                <a:srgbClr val="000000"/>
              </a:buClr>
            </a:pP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" name="Google Shape;508;p44">
            <a:extLst>
              <a:ext uri="{FF2B5EF4-FFF2-40B4-BE49-F238E27FC236}">
                <a16:creationId xmlns:a16="http://schemas.microsoft.com/office/drawing/2014/main" id="{28667041-B971-2F55-F199-D39034E5AAE4}"/>
              </a:ext>
            </a:extLst>
          </p:cNvPr>
          <p:cNvCxnSpPr>
            <a:cxnSpLocks/>
          </p:cNvCxnSpPr>
          <p:nvPr/>
        </p:nvCxnSpPr>
        <p:spPr>
          <a:xfrm>
            <a:off x="6107070" y="3758446"/>
            <a:ext cx="9525" cy="4279561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508;p44">
            <a:extLst>
              <a:ext uri="{FF2B5EF4-FFF2-40B4-BE49-F238E27FC236}">
                <a16:creationId xmlns:a16="http://schemas.microsoft.com/office/drawing/2014/main" id="{0C1AA793-B763-4D82-788A-C414FA238DEA}"/>
              </a:ext>
            </a:extLst>
          </p:cNvPr>
          <p:cNvCxnSpPr>
            <a:cxnSpLocks/>
          </p:cNvCxnSpPr>
          <p:nvPr/>
        </p:nvCxnSpPr>
        <p:spPr>
          <a:xfrm>
            <a:off x="8772271" y="3357596"/>
            <a:ext cx="4584268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08;p44">
            <a:extLst>
              <a:ext uri="{FF2B5EF4-FFF2-40B4-BE49-F238E27FC236}">
                <a16:creationId xmlns:a16="http://schemas.microsoft.com/office/drawing/2014/main" id="{A82B7FDA-63E2-34A3-646D-26A09B817A95}"/>
              </a:ext>
            </a:extLst>
          </p:cNvPr>
          <p:cNvCxnSpPr>
            <a:cxnSpLocks/>
          </p:cNvCxnSpPr>
          <p:nvPr/>
        </p:nvCxnSpPr>
        <p:spPr>
          <a:xfrm>
            <a:off x="-1028697" y="3357596"/>
            <a:ext cx="4584268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7B00C44E-0151-A6D6-A0C3-30C78D1A6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442" y="138464"/>
            <a:ext cx="5521993" cy="2782290"/>
          </a:xfrm>
          <a:prstGeom prst="rect">
            <a:avLst/>
          </a:prstGeom>
        </p:spPr>
      </p:pic>
      <p:sp>
        <p:nvSpPr>
          <p:cNvPr id="12" name="Google Shape;511;p44">
            <a:extLst>
              <a:ext uri="{FF2B5EF4-FFF2-40B4-BE49-F238E27FC236}">
                <a16:creationId xmlns:a16="http://schemas.microsoft.com/office/drawing/2014/main" id="{33CFA774-C003-4A12-DFBD-C50A851ED3CE}"/>
              </a:ext>
            </a:extLst>
          </p:cNvPr>
          <p:cNvSpPr txBox="1"/>
          <p:nvPr/>
        </p:nvSpPr>
        <p:spPr>
          <a:xfrm>
            <a:off x="9231848" y="2923714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Launch Success/Failure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B05CC4-81D4-D13F-1DE3-E0AF8FF7B2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3133" y="156125"/>
            <a:ext cx="5076296" cy="27818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45E4C7-3D9F-2996-B75C-17E4A51DC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42" y="3596892"/>
            <a:ext cx="5521993" cy="2725593"/>
          </a:xfrm>
          <a:prstGeom prst="rect">
            <a:avLst/>
          </a:prstGeom>
        </p:spPr>
      </p:pic>
      <p:sp>
        <p:nvSpPr>
          <p:cNvPr id="17" name="Google Shape;511;p44">
            <a:extLst>
              <a:ext uri="{FF2B5EF4-FFF2-40B4-BE49-F238E27FC236}">
                <a16:creationId xmlns:a16="http://schemas.microsoft.com/office/drawing/2014/main" id="{EC41E9B4-3635-133B-D8DB-9747CDD8FEEC}"/>
              </a:ext>
            </a:extLst>
          </p:cNvPr>
          <p:cNvSpPr txBox="1"/>
          <p:nvPr/>
        </p:nvSpPr>
        <p:spPr>
          <a:xfrm>
            <a:off x="99832" y="6367881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Measuring Distances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90A2B1A-8AE0-36EF-54A9-CEDA8E547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933" y="3579120"/>
            <a:ext cx="5134495" cy="2743365"/>
          </a:xfrm>
          <a:prstGeom prst="rect">
            <a:avLst/>
          </a:prstGeom>
        </p:spPr>
      </p:pic>
      <p:sp>
        <p:nvSpPr>
          <p:cNvPr id="20" name="Google Shape;511;p44">
            <a:extLst>
              <a:ext uri="{FF2B5EF4-FFF2-40B4-BE49-F238E27FC236}">
                <a16:creationId xmlns:a16="http://schemas.microsoft.com/office/drawing/2014/main" id="{8F5D2FD2-F46C-F5B4-E5E9-58BC9950AD07}"/>
              </a:ext>
            </a:extLst>
          </p:cNvPr>
          <p:cNvSpPr txBox="1"/>
          <p:nvPr/>
        </p:nvSpPr>
        <p:spPr>
          <a:xfrm>
            <a:off x="9976673" y="6314077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Cluster Markers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5801D0A4-F125-06B3-0B37-DF9532870D90}"/>
              </a:ext>
            </a:extLst>
          </p:cNvPr>
          <p:cNvSpPr/>
          <p:nvPr/>
        </p:nvSpPr>
        <p:spPr>
          <a:xfrm rot="10800000">
            <a:off x="4013504" y="5664304"/>
            <a:ext cx="4155361" cy="1111045"/>
          </a:xfrm>
          <a:prstGeom prst="wedgeEllipseCallout">
            <a:avLst>
              <a:gd name="adj1" fmla="val -34912"/>
              <a:gd name="adj2" fmla="val -28726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7F0769-2604-097B-59AC-F1F6283BE6E7}"/>
              </a:ext>
            </a:extLst>
          </p:cNvPr>
          <p:cNvSpPr txBox="1"/>
          <p:nvPr/>
        </p:nvSpPr>
        <p:spPr>
          <a:xfrm>
            <a:off x="5048903" y="6033572"/>
            <a:ext cx="77847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7"/>
              </a:rPr>
              <a:t>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048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>
          <a:extLst>
            <a:ext uri="{FF2B5EF4-FFF2-40B4-BE49-F238E27FC236}">
              <a16:creationId xmlns:a16="http://schemas.microsoft.com/office/drawing/2014/main" id="{A8812C83-54A6-B0CC-CC49-010970616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8" name="Google Shape;508;p44">
            <a:extLst>
              <a:ext uri="{FF2B5EF4-FFF2-40B4-BE49-F238E27FC236}">
                <a16:creationId xmlns:a16="http://schemas.microsoft.com/office/drawing/2014/main" id="{F52ACF37-15A6-6433-19ED-8C48FD7730D7}"/>
              </a:ext>
            </a:extLst>
          </p:cNvPr>
          <p:cNvCxnSpPr>
            <a:cxnSpLocks/>
          </p:cNvCxnSpPr>
          <p:nvPr/>
        </p:nvCxnSpPr>
        <p:spPr>
          <a:xfrm>
            <a:off x="6086475" y="-1361289"/>
            <a:ext cx="9525" cy="4279561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523" name="Google Shape;523;p44">
            <a:extLst>
              <a:ext uri="{FF2B5EF4-FFF2-40B4-BE49-F238E27FC236}">
                <a16:creationId xmlns:a16="http://schemas.microsoft.com/office/drawing/2014/main" id="{00E8E90A-6665-1B39-4C4B-BFF49673520C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524" name="Google Shape;524;p44">
              <a:extLst>
                <a:ext uri="{FF2B5EF4-FFF2-40B4-BE49-F238E27FC236}">
                  <a16:creationId xmlns:a16="http://schemas.microsoft.com/office/drawing/2014/main" id="{45832D92-EE8A-ACCE-5B44-74BEE3B2C56E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532476">
                <a:alpha val="32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4">
              <a:extLst>
                <a:ext uri="{FF2B5EF4-FFF2-40B4-BE49-F238E27FC236}">
                  <a16:creationId xmlns:a16="http://schemas.microsoft.com/office/drawing/2014/main" id="{EB5E10ED-AA1C-F1A2-A4F3-5568EC6AF07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44">
            <a:extLst>
              <a:ext uri="{FF2B5EF4-FFF2-40B4-BE49-F238E27FC236}">
                <a16:creationId xmlns:a16="http://schemas.microsoft.com/office/drawing/2014/main" id="{40AE4FE5-74B3-3F12-7EDD-5D8A3477E4E4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6" name="Google Shape;508;p44">
            <a:extLst>
              <a:ext uri="{FF2B5EF4-FFF2-40B4-BE49-F238E27FC236}">
                <a16:creationId xmlns:a16="http://schemas.microsoft.com/office/drawing/2014/main" id="{F3C37517-B454-8767-39EF-CF4C9F1A08EC}"/>
              </a:ext>
            </a:extLst>
          </p:cNvPr>
          <p:cNvCxnSpPr>
            <a:cxnSpLocks/>
          </p:cNvCxnSpPr>
          <p:nvPr/>
        </p:nvCxnSpPr>
        <p:spPr>
          <a:xfrm>
            <a:off x="6107070" y="3758446"/>
            <a:ext cx="9525" cy="4279561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" name="Google Shape;508;p44">
            <a:extLst>
              <a:ext uri="{FF2B5EF4-FFF2-40B4-BE49-F238E27FC236}">
                <a16:creationId xmlns:a16="http://schemas.microsoft.com/office/drawing/2014/main" id="{A3DD3045-81A4-21D2-D3AD-2141ADC5FA2B}"/>
              </a:ext>
            </a:extLst>
          </p:cNvPr>
          <p:cNvCxnSpPr>
            <a:cxnSpLocks/>
          </p:cNvCxnSpPr>
          <p:nvPr/>
        </p:nvCxnSpPr>
        <p:spPr>
          <a:xfrm>
            <a:off x="8772271" y="3357596"/>
            <a:ext cx="4584268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" name="Google Shape;508;p44">
            <a:extLst>
              <a:ext uri="{FF2B5EF4-FFF2-40B4-BE49-F238E27FC236}">
                <a16:creationId xmlns:a16="http://schemas.microsoft.com/office/drawing/2014/main" id="{1756799B-81FC-9796-DEE4-1E50D32CD1C5}"/>
              </a:ext>
            </a:extLst>
          </p:cNvPr>
          <p:cNvCxnSpPr>
            <a:cxnSpLocks/>
          </p:cNvCxnSpPr>
          <p:nvPr/>
        </p:nvCxnSpPr>
        <p:spPr>
          <a:xfrm>
            <a:off x="-1028697" y="3357596"/>
            <a:ext cx="4584268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" name="Google Shape;511;p44">
            <a:extLst>
              <a:ext uri="{FF2B5EF4-FFF2-40B4-BE49-F238E27FC236}">
                <a16:creationId xmlns:a16="http://schemas.microsoft.com/office/drawing/2014/main" id="{E577D7FF-2CD6-E55E-674F-595FF1D1183B}"/>
              </a:ext>
            </a:extLst>
          </p:cNvPr>
          <p:cNvSpPr txBox="1"/>
          <p:nvPr/>
        </p:nvSpPr>
        <p:spPr>
          <a:xfrm>
            <a:off x="9231848" y="2923714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SVM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640FFE-5E4A-F74B-9882-DB13234E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262" y="1"/>
            <a:ext cx="4002675" cy="3078144"/>
          </a:xfrm>
          <a:prstGeom prst="rect">
            <a:avLst/>
          </a:prstGeom>
        </p:spPr>
      </p:pic>
      <p:sp>
        <p:nvSpPr>
          <p:cNvPr id="511" name="Google Shape;511;p44">
            <a:extLst>
              <a:ext uri="{FF2B5EF4-FFF2-40B4-BE49-F238E27FC236}">
                <a16:creationId xmlns:a16="http://schemas.microsoft.com/office/drawing/2014/main" id="{8E89A309-80F7-17A2-A3A6-E5340D3F73AB}"/>
              </a:ext>
            </a:extLst>
          </p:cNvPr>
          <p:cNvSpPr txBox="1"/>
          <p:nvPr/>
        </p:nvSpPr>
        <p:spPr>
          <a:xfrm>
            <a:off x="99832" y="2908430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Logistic regression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640FFE-5E4A-F74B-9882-DB13234E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350" y="26159"/>
            <a:ext cx="4135793" cy="3180515"/>
          </a:xfrm>
          <a:prstGeom prst="rect">
            <a:avLst/>
          </a:prstGeom>
        </p:spPr>
      </p:pic>
      <p:sp>
        <p:nvSpPr>
          <p:cNvPr id="5" name="Google Shape;511;p44">
            <a:extLst>
              <a:ext uri="{FF2B5EF4-FFF2-40B4-BE49-F238E27FC236}">
                <a16:creationId xmlns:a16="http://schemas.microsoft.com/office/drawing/2014/main" id="{A762D7E2-D4F8-9E48-271D-55124E1DF5E4}"/>
              </a:ext>
            </a:extLst>
          </p:cNvPr>
          <p:cNvSpPr txBox="1"/>
          <p:nvPr/>
        </p:nvSpPr>
        <p:spPr>
          <a:xfrm>
            <a:off x="11184143" y="2963924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SVM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40FFE-5E4A-F74B-9882-DB13234E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058" y="3499988"/>
            <a:ext cx="4116081" cy="3165356"/>
          </a:xfrm>
          <a:prstGeom prst="rect">
            <a:avLst/>
          </a:prstGeom>
        </p:spPr>
      </p:pic>
      <p:sp>
        <p:nvSpPr>
          <p:cNvPr id="17" name="Google Shape;511;p44">
            <a:extLst>
              <a:ext uri="{FF2B5EF4-FFF2-40B4-BE49-F238E27FC236}">
                <a16:creationId xmlns:a16="http://schemas.microsoft.com/office/drawing/2014/main" id="{CBA271FC-66A4-4126-785B-60427CBDAC82}"/>
              </a:ext>
            </a:extLst>
          </p:cNvPr>
          <p:cNvSpPr txBox="1"/>
          <p:nvPr/>
        </p:nvSpPr>
        <p:spPr>
          <a:xfrm>
            <a:off x="90307" y="6440893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Decision Tree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3" name="Google Shape;209;p29">
            <a:extLst>
              <a:ext uri="{FF2B5EF4-FFF2-40B4-BE49-F238E27FC236}">
                <a16:creationId xmlns:a16="http://schemas.microsoft.com/office/drawing/2014/main" id="{6F8758F3-9502-14B1-7884-B974B4071C8F}"/>
              </a:ext>
            </a:extLst>
          </p:cNvPr>
          <p:cNvSpPr txBox="1"/>
          <p:nvPr/>
        </p:nvSpPr>
        <p:spPr>
          <a:xfrm>
            <a:off x="3767416" y="2933078"/>
            <a:ext cx="5179751" cy="91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7030A0"/>
                </a:solidFill>
                <a:latin typeface="Open Sans"/>
                <a:ea typeface="Open Sans"/>
                <a:cs typeface="Open Sans"/>
                <a:sym typeface="Open Sans"/>
              </a:rPr>
              <a:t>Confusion Matrices</a:t>
            </a:r>
          </a:p>
          <a:p>
            <a:pPr defTabSz="1219170">
              <a:lnSpc>
                <a:spcPct val="120000"/>
              </a:lnSpc>
              <a:buClr>
                <a:srgbClr val="000000"/>
              </a:buClr>
            </a:pP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D640FFE-5E4A-F74B-9882-DB13234EC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9625" y="3508519"/>
            <a:ext cx="4216304" cy="3242429"/>
          </a:xfrm>
          <a:prstGeom prst="rect">
            <a:avLst/>
          </a:prstGeom>
        </p:spPr>
      </p:pic>
      <p:sp>
        <p:nvSpPr>
          <p:cNvPr id="20" name="Google Shape;511;p44">
            <a:extLst>
              <a:ext uri="{FF2B5EF4-FFF2-40B4-BE49-F238E27FC236}">
                <a16:creationId xmlns:a16="http://schemas.microsoft.com/office/drawing/2014/main" id="{E7C0F22A-4BB5-532C-CB29-C1785B0DBDBB}"/>
              </a:ext>
            </a:extLst>
          </p:cNvPr>
          <p:cNvSpPr txBox="1"/>
          <p:nvPr/>
        </p:nvSpPr>
        <p:spPr>
          <a:xfrm>
            <a:off x="11186514" y="6437047"/>
            <a:ext cx="4562475" cy="3877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40000"/>
              </a:lnSpc>
              <a:buClr>
                <a:srgbClr val="000000"/>
              </a:buClr>
            </a:pPr>
            <a:r>
              <a:rPr lang="en" kern="0" dirty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KNN</a:t>
            </a:r>
            <a:endParaRPr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932812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42DB995C-110E-B79F-DB30-774578C3A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>
            <a:extLst>
              <a:ext uri="{FF2B5EF4-FFF2-40B4-BE49-F238E27FC236}">
                <a16:creationId xmlns:a16="http://schemas.microsoft.com/office/drawing/2014/main" id="{D4964E7E-FCAE-8B95-1FA4-110F2FCDD863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1362" b="1136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>
            <a:extLst>
              <a:ext uri="{FF2B5EF4-FFF2-40B4-BE49-F238E27FC236}">
                <a16:creationId xmlns:a16="http://schemas.microsoft.com/office/drawing/2014/main" id="{C6940783-8C37-713E-D3DF-EEDB8E1F3E7D}"/>
              </a:ext>
            </a:extLst>
          </p:cNvPr>
          <p:cNvSpPr/>
          <p:nvPr/>
        </p:nvSpPr>
        <p:spPr>
          <a:xfrm>
            <a:off x="564061" y="1046671"/>
            <a:ext cx="5103338" cy="264359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0967" tIns="60967" rIns="60967" bIns="60967" anchor="ctr" anchorCtr="0">
            <a:noAutofit/>
          </a:bodyPr>
          <a:lstStyle/>
          <a:p>
            <a:r>
              <a:rPr lang="en-US" dirty="0"/>
              <a:t>	Models Used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Logistic Regression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Support Vector Machine (SVM)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Decision Tree Classifier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K-Nearest Neighbors (KNN)</a:t>
            </a:r>
          </a:p>
        </p:txBody>
      </p:sp>
      <p:cxnSp>
        <p:nvCxnSpPr>
          <p:cNvPr id="477" name="Google Shape;477;p42">
            <a:extLst>
              <a:ext uri="{FF2B5EF4-FFF2-40B4-BE49-F238E27FC236}">
                <a16:creationId xmlns:a16="http://schemas.microsoft.com/office/drawing/2014/main" id="{2921E325-5A04-C766-2D70-C748CDDE92F9}"/>
              </a:ext>
            </a:extLst>
          </p:cNvPr>
          <p:cNvCxnSpPr/>
          <p:nvPr/>
        </p:nvCxnSpPr>
        <p:spPr>
          <a:xfrm rot="5399999">
            <a:off x="9455204" y="861696"/>
            <a:ext cx="4113155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0" name="Google Shape;480;p42">
            <a:extLst>
              <a:ext uri="{FF2B5EF4-FFF2-40B4-BE49-F238E27FC236}">
                <a16:creationId xmlns:a16="http://schemas.microsoft.com/office/drawing/2014/main" id="{FB98CCF1-9B59-6C40-8BB4-826F24EC0ADC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481" name="Google Shape;481;p42">
              <a:extLst>
                <a:ext uri="{FF2B5EF4-FFF2-40B4-BE49-F238E27FC236}">
                  <a16:creationId xmlns:a16="http://schemas.microsoft.com/office/drawing/2014/main" id="{FA0C88E2-7509-14B9-B26F-984BB09AC7AB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2">
              <a:extLst>
                <a:ext uri="{FF2B5EF4-FFF2-40B4-BE49-F238E27FC236}">
                  <a16:creationId xmlns:a16="http://schemas.microsoft.com/office/drawing/2014/main" id="{BBB89745-5029-7132-4381-1FCF028BBA7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19F77B08-0CBA-0820-9A8E-7328CA75DDF3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66;p27">
            <a:extLst>
              <a:ext uri="{FF2B5EF4-FFF2-40B4-BE49-F238E27FC236}">
                <a16:creationId xmlns:a16="http://schemas.microsoft.com/office/drawing/2014/main" id="{82D2FA5D-0229-605F-3BAC-FD24252BA059}"/>
              </a:ext>
            </a:extLst>
          </p:cNvPr>
          <p:cNvSpPr txBox="1"/>
          <p:nvPr/>
        </p:nvSpPr>
        <p:spPr>
          <a:xfrm>
            <a:off x="660164" y="114147"/>
            <a:ext cx="53140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defTabSz="1219170">
              <a:lnSpc>
                <a:spcPct val="120000"/>
              </a:lnSpc>
              <a:buClr>
                <a:srgbClr val="000000"/>
              </a:buClr>
            </a:pPr>
            <a:r>
              <a:rPr lang="en-US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Predictive Analysis</a:t>
            </a:r>
            <a:endParaRPr sz="4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" name="Graphic 8" descr="Rocket with solid fill">
            <a:extLst>
              <a:ext uri="{FF2B5EF4-FFF2-40B4-BE49-F238E27FC236}">
                <a16:creationId xmlns:a16="http://schemas.microsoft.com/office/drawing/2014/main" id="{65D99BB8-A9AD-469F-768A-BBA4F6F56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6743" y="1708482"/>
            <a:ext cx="339211" cy="339211"/>
          </a:xfrm>
          <a:prstGeom prst="rect">
            <a:avLst/>
          </a:prstGeom>
        </p:spPr>
      </p:pic>
      <p:sp>
        <p:nvSpPr>
          <p:cNvPr id="3" name="Google Shape;475;p42">
            <a:extLst>
              <a:ext uri="{FF2B5EF4-FFF2-40B4-BE49-F238E27FC236}">
                <a16:creationId xmlns:a16="http://schemas.microsoft.com/office/drawing/2014/main" id="{7061A276-FA87-71D2-2C29-3FCFBDBD7043}"/>
              </a:ext>
            </a:extLst>
          </p:cNvPr>
          <p:cNvSpPr/>
          <p:nvPr/>
        </p:nvSpPr>
        <p:spPr>
          <a:xfrm>
            <a:off x="6180081" y="1046671"/>
            <a:ext cx="5103338" cy="264359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lvl="2"/>
            <a:r>
              <a:rPr lang="en-US" dirty="0"/>
              <a:t>Input 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Flight Number (experience proxy)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Payload Mass (kg)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Orbit Type (LEO, GTO, etc.)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Launch Site (encoded)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Grid Fins, Legs, Landing Pad</a:t>
            </a:r>
          </a:p>
        </p:txBody>
      </p:sp>
      <p:pic>
        <p:nvPicPr>
          <p:cNvPr id="4" name="Graphic 3" descr="Rocket with solid fill">
            <a:extLst>
              <a:ext uri="{FF2B5EF4-FFF2-40B4-BE49-F238E27FC236}">
                <a16:creationId xmlns:a16="http://schemas.microsoft.com/office/drawing/2014/main" id="{CFCBBA47-D7B3-E744-35A1-3E8A191E49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8661" y="1567899"/>
            <a:ext cx="339211" cy="339211"/>
          </a:xfrm>
          <a:prstGeom prst="rect">
            <a:avLst/>
          </a:prstGeom>
        </p:spPr>
      </p:pic>
      <p:sp>
        <p:nvSpPr>
          <p:cNvPr id="5" name="Google Shape;475;p42">
            <a:extLst>
              <a:ext uri="{FF2B5EF4-FFF2-40B4-BE49-F238E27FC236}">
                <a16:creationId xmlns:a16="http://schemas.microsoft.com/office/drawing/2014/main" id="{AADA689A-2CF1-88C9-326F-6A23879A241B}"/>
              </a:ext>
            </a:extLst>
          </p:cNvPr>
          <p:cNvSpPr/>
          <p:nvPr/>
        </p:nvSpPr>
        <p:spPr>
          <a:xfrm>
            <a:off x="3206221" y="3939872"/>
            <a:ext cx="5103338" cy="264359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lvl="1"/>
            <a:r>
              <a:rPr lang="en-US" b="1" dirty="0"/>
              <a:t>Training Process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Data Split:</a:t>
            </a:r>
            <a:r>
              <a:rPr lang="en-US" dirty="0"/>
              <a:t> 80% training, 20% testing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Preprocessing:</a:t>
            </a:r>
            <a:r>
              <a:rPr lang="en-US" dirty="0"/>
              <a:t> </a:t>
            </a:r>
            <a:r>
              <a:rPr lang="en-US" dirty="0" err="1"/>
              <a:t>StandardScaler</a:t>
            </a:r>
            <a:r>
              <a:rPr lang="en-US" dirty="0"/>
              <a:t> for feature normalization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Optimization:</a:t>
            </a:r>
            <a:r>
              <a:rPr lang="en-US" dirty="0"/>
              <a:t> </a:t>
            </a:r>
            <a:r>
              <a:rPr lang="en-US" dirty="0" err="1"/>
              <a:t>GridSearchCV</a:t>
            </a:r>
            <a:r>
              <a:rPr lang="en-US" dirty="0"/>
              <a:t> with 5-fold cross-validation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Evaluation:</a:t>
            </a:r>
            <a:r>
              <a:rPr lang="en-US" dirty="0"/>
              <a:t> Accuracy, Precision, Recall, F1-Score, AUC-ROC</a:t>
            </a:r>
          </a:p>
        </p:txBody>
      </p:sp>
      <p:pic>
        <p:nvPicPr>
          <p:cNvPr id="8" name="Graphic 7" descr="Rocket with solid fill">
            <a:extLst>
              <a:ext uri="{FF2B5EF4-FFF2-40B4-BE49-F238E27FC236}">
                <a16:creationId xmlns:a16="http://schemas.microsoft.com/office/drawing/2014/main" id="{440F3BFC-2E66-69FF-C857-9320356C44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8218" y="4159239"/>
            <a:ext cx="339211" cy="3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0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062978D1-F646-3267-D3AD-68249A05A5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>
            <a:extLst>
              <a:ext uri="{FF2B5EF4-FFF2-40B4-BE49-F238E27FC236}">
                <a16:creationId xmlns:a16="http://schemas.microsoft.com/office/drawing/2014/main" id="{2FED2007-6681-7E39-AAE6-39F878C25991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1362" b="1136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7" name="Google Shape;477;p42">
            <a:extLst>
              <a:ext uri="{FF2B5EF4-FFF2-40B4-BE49-F238E27FC236}">
                <a16:creationId xmlns:a16="http://schemas.microsoft.com/office/drawing/2014/main" id="{D2CE4B50-CAC8-D05C-9C05-121667675B4D}"/>
              </a:ext>
            </a:extLst>
          </p:cNvPr>
          <p:cNvCxnSpPr>
            <a:cxnSpLocks/>
          </p:cNvCxnSpPr>
          <p:nvPr/>
        </p:nvCxnSpPr>
        <p:spPr>
          <a:xfrm>
            <a:off x="-667265" y="6566844"/>
            <a:ext cx="5979442" cy="18048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0" name="Google Shape;480;p42">
            <a:extLst>
              <a:ext uri="{FF2B5EF4-FFF2-40B4-BE49-F238E27FC236}">
                <a16:creationId xmlns:a16="http://schemas.microsoft.com/office/drawing/2014/main" id="{2F5DE255-A8B5-9BBE-4A0E-719FCE005814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481" name="Google Shape;481;p42">
              <a:extLst>
                <a:ext uri="{FF2B5EF4-FFF2-40B4-BE49-F238E27FC236}">
                  <a16:creationId xmlns:a16="http://schemas.microsoft.com/office/drawing/2014/main" id="{4E1D7C1F-8B12-DF47-0B7E-492F132B334E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2">
              <a:extLst>
                <a:ext uri="{FF2B5EF4-FFF2-40B4-BE49-F238E27FC236}">
                  <a16:creationId xmlns:a16="http://schemas.microsoft.com/office/drawing/2014/main" id="{2F676055-2A51-AF66-64E2-A37B9E275EFC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F2BCF0C4-ECB1-58CE-1FE9-112F7806113F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66;p27">
            <a:extLst>
              <a:ext uri="{FF2B5EF4-FFF2-40B4-BE49-F238E27FC236}">
                <a16:creationId xmlns:a16="http://schemas.microsoft.com/office/drawing/2014/main" id="{3327A04E-ED03-FBD5-13DF-4FA51DE69695}"/>
              </a:ext>
            </a:extLst>
          </p:cNvPr>
          <p:cNvSpPr txBox="1"/>
          <p:nvPr/>
        </p:nvSpPr>
        <p:spPr>
          <a:xfrm>
            <a:off x="660164" y="52362"/>
            <a:ext cx="736701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defTabSz="1219170">
              <a:lnSpc>
                <a:spcPct val="120000"/>
              </a:lnSpc>
              <a:buClr>
                <a:srgbClr val="000000"/>
              </a:buClr>
            </a:pPr>
            <a:r>
              <a:rPr lang="en-US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 Performance </a:t>
            </a:r>
          </a:p>
          <a:p>
            <a:pPr algn="just" defTabSz="1219170">
              <a:lnSpc>
                <a:spcPct val="120000"/>
              </a:lnSpc>
              <a:buClr>
                <a:srgbClr val="000000"/>
              </a:buClr>
            </a:pPr>
            <a:r>
              <a:rPr lang="en-US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Results</a:t>
            </a:r>
            <a:endParaRPr sz="4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E40942D3-C786-2E8E-A573-02DB9D4E3742}"/>
              </a:ext>
            </a:extLst>
          </p:cNvPr>
          <p:cNvSpPr/>
          <p:nvPr/>
        </p:nvSpPr>
        <p:spPr>
          <a:xfrm>
            <a:off x="6818744" y="155832"/>
            <a:ext cx="5231277" cy="1111045"/>
          </a:xfrm>
          <a:prstGeom prst="wedgeEllipseCallout">
            <a:avLst>
              <a:gd name="adj1" fmla="val -44393"/>
              <a:gd name="adj2" fmla="val 2074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4176F6-8113-8619-D00F-3914C68A3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188" y="1402259"/>
            <a:ext cx="11472958" cy="50274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1E67983-AAE5-6259-7151-E1413D1E7349}"/>
              </a:ext>
            </a:extLst>
          </p:cNvPr>
          <p:cNvSpPr txBox="1"/>
          <p:nvPr/>
        </p:nvSpPr>
        <p:spPr>
          <a:xfrm>
            <a:off x="8395511" y="559713"/>
            <a:ext cx="7253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1559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1B5FBDC-EFA8-438A-79FF-284A95653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64" y="2782"/>
            <a:ext cx="5925636" cy="332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Google Shape;166;p27"/>
          <p:cNvSpPr txBox="1"/>
          <p:nvPr/>
        </p:nvSpPr>
        <p:spPr>
          <a:xfrm>
            <a:off x="685800" y="579874"/>
            <a:ext cx="53140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defTabSz="1219170">
              <a:lnSpc>
                <a:spcPct val="120000"/>
              </a:lnSpc>
              <a:buClr>
                <a:srgbClr val="000000"/>
              </a:buClr>
            </a:pPr>
            <a:r>
              <a:rPr lang="en-US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Outline</a:t>
            </a:r>
            <a:endParaRPr sz="4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174" name="Google Shape;174;p27"/>
          <p:cNvCxnSpPr>
            <a:cxnSpLocks/>
          </p:cNvCxnSpPr>
          <p:nvPr/>
        </p:nvCxnSpPr>
        <p:spPr>
          <a:xfrm flipH="1">
            <a:off x="6240044" y="-44404"/>
            <a:ext cx="1" cy="5271315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27"/>
          <p:cNvCxnSpPr/>
          <p:nvPr/>
        </p:nvCxnSpPr>
        <p:spPr>
          <a:xfrm rot="5400000">
            <a:off x="9628154" y="6200260"/>
            <a:ext cx="374974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27"/>
          <p:cNvGrpSpPr/>
          <p:nvPr/>
        </p:nvGrpSpPr>
        <p:grpSpPr>
          <a:xfrm>
            <a:off x="11783145" y="-96439"/>
            <a:ext cx="2057107" cy="7744477"/>
            <a:chOff x="0" y="-38100"/>
            <a:chExt cx="812700" cy="3059607"/>
          </a:xfrm>
        </p:grpSpPr>
        <p:sp>
          <p:nvSpPr>
            <p:cNvPr id="177" name="Google Shape;177;p27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27"/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7"/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b="1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7DEBB1A-24B0-E956-1828-D0F78FE64CF5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+mn-lt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+mn-lt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+mn-lt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+mn-lt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+mn-lt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bg1"/>
                </a:solidFill>
                <a:latin typeface="+mn-lt"/>
              </a:rPr>
              <a:t>Appendix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>
          <a:extLst>
            <a:ext uri="{FF2B5EF4-FFF2-40B4-BE49-F238E27FC236}">
              <a16:creationId xmlns:a16="http://schemas.microsoft.com/office/drawing/2014/main" id="{F9516F87-253C-3DD6-7824-C0017375B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>
            <a:extLst>
              <a:ext uri="{FF2B5EF4-FFF2-40B4-BE49-F238E27FC236}">
                <a16:creationId xmlns:a16="http://schemas.microsoft.com/office/drawing/2014/main" id="{7435F028-4493-B03E-8EB3-44C0733B336A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1362" b="1136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>
            <a:extLst>
              <a:ext uri="{FF2B5EF4-FFF2-40B4-BE49-F238E27FC236}">
                <a16:creationId xmlns:a16="http://schemas.microsoft.com/office/drawing/2014/main" id="{2B008818-C754-F2D8-93D3-7843456D9DB3}"/>
              </a:ext>
            </a:extLst>
          </p:cNvPr>
          <p:cNvSpPr/>
          <p:nvPr/>
        </p:nvSpPr>
        <p:spPr>
          <a:xfrm>
            <a:off x="564061" y="2319420"/>
            <a:ext cx="5103338" cy="264359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lvl="1"/>
            <a:r>
              <a:rPr lang="en-US" dirty="0"/>
              <a:t>Success Factors Identified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Experience matters: Success improves with flight number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Heavy payloads correlate with higher success rates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KSC LC-39A shows superior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LEO missions have different patterns than GTO</a:t>
            </a:r>
          </a:p>
        </p:txBody>
      </p:sp>
      <p:cxnSp>
        <p:nvCxnSpPr>
          <p:cNvPr id="477" name="Google Shape;477;p42">
            <a:extLst>
              <a:ext uri="{FF2B5EF4-FFF2-40B4-BE49-F238E27FC236}">
                <a16:creationId xmlns:a16="http://schemas.microsoft.com/office/drawing/2014/main" id="{9C10332E-CDC7-0A60-FF8C-3E33C99EA760}"/>
              </a:ext>
            </a:extLst>
          </p:cNvPr>
          <p:cNvCxnSpPr/>
          <p:nvPr/>
        </p:nvCxnSpPr>
        <p:spPr>
          <a:xfrm rot="5399999">
            <a:off x="9455204" y="861696"/>
            <a:ext cx="4113155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0" name="Google Shape;480;p42">
            <a:extLst>
              <a:ext uri="{FF2B5EF4-FFF2-40B4-BE49-F238E27FC236}">
                <a16:creationId xmlns:a16="http://schemas.microsoft.com/office/drawing/2014/main" id="{9F644E08-8D85-C1D6-B44D-7674B4ECDE78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481" name="Google Shape;481;p42">
              <a:extLst>
                <a:ext uri="{FF2B5EF4-FFF2-40B4-BE49-F238E27FC236}">
                  <a16:creationId xmlns:a16="http://schemas.microsoft.com/office/drawing/2014/main" id="{FC6FC293-5440-2C7E-1CD1-6FB3E300E37D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2">
              <a:extLst>
                <a:ext uri="{FF2B5EF4-FFF2-40B4-BE49-F238E27FC236}">
                  <a16:creationId xmlns:a16="http://schemas.microsoft.com/office/drawing/2014/main" id="{64D1DE7F-7291-71C7-A92D-BE8D3AB74D6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42">
            <a:extLst>
              <a:ext uri="{FF2B5EF4-FFF2-40B4-BE49-F238E27FC236}">
                <a16:creationId xmlns:a16="http://schemas.microsoft.com/office/drawing/2014/main" id="{838E6FF4-2F9D-C9EC-9DD3-EE51D66F4014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66;p27">
            <a:extLst>
              <a:ext uri="{FF2B5EF4-FFF2-40B4-BE49-F238E27FC236}">
                <a16:creationId xmlns:a16="http://schemas.microsoft.com/office/drawing/2014/main" id="{C6FE50BD-C9BD-D142-162E-0500D3660F7E}"/>
              </a:ext>
            </a:extLst>
          </p:cNvPr>
          <p:cNvSpPr txBox="1"/>
          <p:nvPr/>
        </p:nvSpPr>
        <p:spPr>
          <a:xfrm>
            <a:off x="660164" y="114147"/>
            <a:ext cx="53140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defTabSz="1219170">
              <a:lnSpc>
                <a:spcPct val="120000"/>
              </a:lnSpc>
              <a:buClr>
                <a:srgbClr val="000000"/>
              </a:buClr>
            </a:pPr>
            <a:r>
              <a:rPr lang="en-US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Key Insights</a:t>
            </a:r>
            <a:endParaRPr sz="4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9" name="Graphic 8" descr="Rocket with solid fill">
            <a:extLst>
              <a:ext uri="{FF2B5EF4-FFF2-40B4-BE49-F238E27FC236}">
                <a16:creationId xmlns:a16="http://schemas.microsoft.com/office/drawing/2014/main" id="{7777656C-EBCA-BAE6-17B0-909F035DE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164" y="2404646"/>
            <a:ext cx="339211" cy="339211"/>
          </a:xfrm>
          <a:prstGeom prst="rect">
            <a:avLst/>
          </a:prstGeom>
        </p:spPr>
      </p:pic>
      <p:sp>
        <p:nvSpPr>
          <p:cNvPr id="3" name="Google Shape;475;p42">
            <a:extLst>
              <a:ext uri="{FF2B5EF4-FFF2-40B4-BE49-F238E27FC236}">
                <a16:creationId xmlns:a16="http://schemas.microsoft.com/office/drawing/2014/main" id="{CBAE7996-6F18-E22A-1946-6AB8B4810BC5}"/>
              </a:ext>
            </a:extLst>
          </p:cNvPr>
          <p:cNvSpPr/>
          <p:nvPr/>
        </p:nvSpPr>
        <p:spPr>
          <a:xfrm>
            <a:off x="6180081" y="2319420"/>
            <a:ext cx="5103338" cy="2643596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lvl="2"/>
            <a:endParaRPr lang="en-US" dirty="0"/>
          </a:p>
          <a:p>
            <a:pPr lvl="1"/>
            <a:r>
              <a:rPr lang="en-US" dirty="0"/>
              <a:t>Temporal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Dramatic improvement from 2015-2020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Clear organizational learning curve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Recent missions achieve 80%+ success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Technology advancement visible in data</a:t>
            </a:r>
          </a:p>
        </p:txBody>
      </p:sp>
      <p:pic>
        <p:nvPicPr>
          <p:cNvPr id="4" name="Graphic 3" descr="Rocket with solid fill">
            <a:extLst>
              <a:ext uri="{FF2B5EF4-FFF2-40B4-BE49-F238E27FC236}">
                <a16:creationId xmlns:a16="http://schemas.microsoft.com/office/drawing/2014/main" id="{71BA23F3-0994-0BF7-A49A-0C340FD19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8796" y="3073080"/>
            <a:ext cx="339211" cy="339211"/>
          </a:xfrm>
          <a:prstGeom prst="rect">
            <a:avLst/>
          </a:prstGeom>
        </p:spPr>
      </p:pic>
      <p:pic>
        <p:nvPicPr>
          <p:cNvPr id="8" name="Graphic 7" descr="Rocket with solid fill">
            <a:extLst>
              <a:ext uri="{FF2B5EF4-FFF2-40B4-BE49-F238E27FC236}">
                <a16:creationId xmlns:a16="http://schemas.microsoft.com/office/drawing/2014/main" id="{41055BE2-12A3-7C6B-BA67-6BAB73BC02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38218" y="5431988"/>
            <a:ext cx="339211" cy="33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198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>
          <a:extLst>
            <a:ext uri="{FF2B5EF4-FFF2-40B4-BE49-F238E27FC236}">
              <a16:creationId xmlns:a16="http://schemas.microsoft.com/office/drawing/2014/main" id="{84D40442-BF55-19E2-24D4-967288F57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29">
            <a:extLst>
              <a:ext uri="{FF2B5EF4-FFF2-40B4-BE49-F238E27FC236}">
                <a16:creationId xmlns:a16="http://schemas.microsoft.com/office/drawing/2014/main" id="{AF856534-D54B-8BA1-20F1-95E57B1AC7A0}"/>
              </a:ext>
            </a:extLst>
          </p:cNvPr>
          <p:cNvCxnSpPr>
            <a:cxnSpLocks/>
          </p:cNvCxnSpPr>
          <p:nvPr/>
        </p:nvCxnSpPr>
        <p:spPr>
          <a:xfrm>
            <a:off x="11194743" y="3939872"/>
            <a:ext cx="0" cy="4821975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5" name="Google Shape;205;p29">
            <a:extLst>
              <a:ext uri="{FF2B5EF4-FFF2-40B4-BE49-F238E27FC236}">
                <a16:creationId xmlns:a16="http://schemas.microsoft.com/office/drawing/2014/main" id="{DA1ACFB1-B395-647A-0C4F-F261D48DCFBF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206" name="Google Shape;206;p29">
              <a:extLst>
                <a:ext uri="{FF2B5EF4-FFF2-40B4-BE49-F238E27FC236}">
                  <a16:creationId xmlns:a16="http://schemas.microsoft.com/office/drawing/2014/main" id="{C78AA211-E7BE-5F6F-4DEB-EE07B85B23ED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7030A0">
                <a:alpha val="34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9">
              <a:extLst>
                <a:ext uri="{FF2B5EF4-FFF2-40B4-BE49-F238E27FC236}">
                  <a16:creationId xmlns:a16="http://schemas.microsoft.com/office/drawing/2014/main" id="{897FDC27-7F31-EDFE-1B93-096CA68AB395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p29">
            <a:extLst>
              <a:ext uri="{FF2B5EF4-FFF2-40B4-BE49-F238E27FC236}">
                <a16:creationId xmlns:a16="http://schemas.microsoft.com/office/drawing/2014/main" id="{F3733219-8CB5-A0A3-96D4-6C9E40E1B96F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5050" b="5051"/>
          <a:stretch/>
        </p:blipFill>
        <p:spPr>
          <a:xfrm>
            <a:off x="1" y="-333635"/>
            <a:ext cx="6021857" cy="812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>
            <a:extLst>
              <a:ext uri="{FF2B5EF4-FFF2-40B4-BE49-F238E27FC236}">
                <a16:creationId xmlns:a16="http://schemas.microsoft.com/office/drawing/2014/main" id="{F5105EB8-EF12-CAE2-1A36-000F912710F6}"/>
              </a:ext>
            </a:extLst>
          </p:cNvPr>
          <p:cNvSpPr txBox="1"/>
          <p:nvPr/>
        </p:nvSpPr>
        <p:spPr>
          <a:xfrm>
            <a:off x="413699" y="2872853"/>
            <a:ext cx="4913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9">
            <a:extLst>
              <a:ext uri="{FF2B5EF4-FFF2-40B4-BE49-F238E27FC236}">
                <a16:creationId xmlns:a16="http://schemas.microsoft.com/office/drawing/2014/main" id="{0B7DF574-4D26-73D1-8984-296701076A59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F92F10-7FBC-5A78-0875-D98D7983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1302548"/>
              </p:ext>
            </p:extLst>
          </p:nvPr>
        </p:nvGraphicFramePr>
        <p:xfrm>
          <a:off x="4886635" y="442451"/>
          <a:ext cx="6622741" cy="5673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03" name="Google Shape;203;p29">
            <a:extLst>
              <a:ext uri="{FF2B5EF4-FFF2-40B4-BE49-F238E27FC236}">
                <a16:creationId xmlns:a16="http://schemas.microsoft.com/office/drawing/2014/main" id="{5DE444F4-6C14-8186-828A-CA08B4A5D963}"/>
              </a:ext>
            </a:extLst>
          </p:cNvPr>
          <p:cNvCxnSpPr/>
          <p:nvPr/>
        </p:nvCxnSpPr>
        <p:spPr>
          <a:xfrm rot="5399999">
            <a:off x="2658262" y="482604"/>
            <a:ext cx="4113155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619984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75000"/>
          </a:schemeClr>
        </a:solidFill>
        <a:effectLst/>
      </p:bgPr>
    </p:bg>
    <p:spTree>
      <p:nvGrpSpPr>
        <p:cNvPr id="1" name="Shape 164">
          <a:extLst>
            <a:ext uri="{FF2B5EF4-FFF2-40B4-BE49-F238E27FC236}">
              <a16:creationId xmlns:a16="http://schemas.microsoft.com/office/drawing/2014/main" id="{5A1CB0F9-9FCE-4E26-57D4-C50DC90F10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38E2C65-31C2-39CE-B889-B97A44E87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6364" y="2782"/>
            <a:ext cx="5925636" cy="3320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6" name="Google Shape;166;p27">
            <a:extLst>
              <a:ext uri="{FF2B5EF4-FFF2-40B4-BE49-F238E27FC236}">
                <a16:creationId xmlns:a16="http://schemas.microsoft.com/office/drawing/2014/main" id="{BE8502AD-004E-60AF-01F1-C6355A49AD7C}"/>
              </a:ext>
            </a:extLst>
          </p:cNvPr>
          <p:cNvSpPr txBox="1"/>
          <p:nvPr/>
        </p:nvSpPr>
        <p:spPr>
          <a:xfrm>
            <a:off x="685800" y="579874"/>
            <a:ext cx="53140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just" defTabSz="121917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Appendix</a:t>
            </a:r>
            <a:endParaRPr kumimoji="0" sz="4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174" name="Google Shape;174;p27">
            <a:extLst>
              <a:ext uri="{FF2B5EF4-FFF2-40B4-BE49-F238E27FC236}">
                <a16:creationId xmlns:a16="http://schemas.microsoft.com/office/drawing/2014/main" id="{03AF1618-B1F9-854B-7CDA-261C019B044F}"/>
              </a:ext>
            </a:extLst>
          </p:cNvPr>
          <p:cNvCxnSpPr>
            <a:cxnSpLocks/>
          </p:cNvCxnSpPr>
          <p:nvPr/>
        </p:nvCxnSpPr>
        <p:spPr>
          <a:xfrm flipH="1">
            <a:off x="6240044" y="-44404"/>
            <a:ext cx="1" cy="5271315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75" name="Google Shape;175;p27">
            <a:extLst>
              <a:ext uri="{FF2B5EF4-FFF2-40B4-BE49-F238E27FC236}">
                <a16:creationId xmlns:a16="http://schemas.microsoft.com/office/drawing/2014/main" id="{13F87445-16F4-EE3E-AACE-7371F2039A4B}"/>
              </a:ext>
            </a:extLst>
          </p:cNvPr>
          <p:cNvCxnSpPr/>
          <p:nvPr/>
        </p:nvCxnSpPr>
        <p:spPr>
          <a:xfrm rot="5400000">
            <a:off x="9628154" y="6200260"/>
            <a:ext cx="3749743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76" name="Google Shape;176;p27">
            <a:extLst>
              <a:ext uri="{FF2B5EF4-FFF2-40B4-BE49-F238E27FC236}">
                <a16:creationId xmlns:a16="http://schemas.microsoft.com/office/drawing/2014/main" id="{8BE64605-83F3-E9F7-5B03-20A9D00CBBBB}"/>
              </a:ext>
            </a:extLst>
          </p:cNvPr>
          <p:cNvGrpSpPr/>
          <p:nvPr/>
        </p:nvGrpSpPr>
        <p:grpSpPr>
          <a:xfrm>
            <a:off x="11783145" y="-96439"/>
            <a:ext cx="2057107" cy="7744477"/>
            <a:chOff x="0" y="-38100"/>
            <a:chExt cx="812700" cy="3059607"/>
          </a:xfrm>
        </p:grpSpPr>
        <p:sp>
          <p:nvSpPr>
            <p:cNvPr id="177" name="Google Shape;177;p27">
              <a:extLst>
                <a:ext uri="{FF2B5EF4-FFF2-40B4-BE49-F238E27FC236}">
                  <a16:creationId xmlns:a16="http://schemas.microsoft.com/office/drawing/2014/main" id="{6EC6F944-B9F5-F974-B26A-98AAEB8A819A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62350"/>
              </a:srgbClr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121917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lang="en-US" sz="1867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178" name="Google Shape;178;p27">
              <a:extLst>
                <a:ext uri="{FF2B5EF4-FFF2-40B4-BE49-F238E27FC236}">
                  <a16:creationId xmlns:a16="http://schemas.microsoft.com/office/drawing/2014/main" id="{2D4D62DB-0E3D-D866-B61A-E19DFC1F3836}"/>
                </a:ext>
              </a:extLst>
            </p:cNvPr>
            <p:cNvSpPr txBox="1"/>
            <p:nvPr/>
          </p:nvSpPr>
          <p:spPr>
            <a:xfrm>
              <a:off x="0" y="-38100"/>
              <a:ext cx="812700" cy="85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marL="0" marR="0" lvl="0" indent="0" algn="ctr" defTabSz="1219170" rtl="0" eaLnBrk="1" fontAlgn="auto" latinLnBrk="0" hangingPunct="1">
                <a:lnSpc>
                  <a:spcPct val="163333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27">
            <a:extLst>
              <a:ext uri="{FF2B5EF4-FFF2-40B4-BE49-F238E27FC236}">
                <a16:creationId xmlns:a16="http://schemas.microsoft.com/office/drawing/2014/main" id="{3938E5F7-E863-424B-630C-38ED95BFD9F3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defTabSz="1219170" rtl="0" eaLnBrk="1" fontAlgn="auto" latinLnBrk="0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tabLst/>
              <a:defRPr/>
            </a:pPr>
            <a:r>
              <a:rPr kumimoji="0" lang="en" sz="933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kumimoji="0" sz="933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F1AE1D0-CAC5-1BFA-A136-F38C9D4BBB8A}"/>
              </a:ext>
            </a:extLst>
          </p:cNvPr>
          <p:cNvSpPr txBox="1">
            <a:spLocks/>
          </p:cNvSpPr>
          <p:nvPr/>
        </p:nvSpPr>
        <p:spPr>
          <a:xfrm>
            <a:off x="958697" y="1318538"/>
            <a:ext cx="5167086" cy="4959588"/>
          </a:xfrm>
          <a:prstGeom prst="rect">
            <a:avLst/>
          </a:prstGeom>
        </p:spPr>
        <p:txBody>
          <a:bodyPr lIns="91440" tIns="45720" rIns="91440" bIns="45720" anchor="t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Collection (SpaceX API)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4"/>
              </a:rPr>
              <a:t>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5"/>
              </a:rPr>
              <a:t>Output Dataset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Web Scraping (Wikipedia)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6"/>
              </a:rPr>
              <a:t>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7"/>
              </a:rPr>
              <a:t>Output Dataset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Wrangling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8"/>
              </a:rPr>
              <a:t>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9"/>
              </a:rPr>
              <a:t>Output Dataset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FFFF"/>
                </a:solidFill>
                <a:latin typeface="Arial"/>
                <a:hlinkClick r:id="rId10"/>
              </a:rPr>
              <a:t>Notebook</a:t>
            </a:r>
            <a:endParaRPr lang="en-US" sz="1800" dirty="0">
              <a:solidFill>
                <a:srgbClr val="FFFFFF"/>
              </a:solidFill>
              <a:latin typeface="Arial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1"/>
              </a:rPr>
              <a:t>Output Dataset</a:t>
            </a:r>
            <a:endParaRPr lang="en-US" sz="1800" dirty="0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rgbClr val="FFFFFF"/>
                </a:solidFill>
                <a:latin typeface="Arial"/>
                <a:hlinkClick r:id="rId12"/>
              </a:rPr>
              <a:t>Notebook</a:t>
            </a:r>
            <a:endParaRPr lang="en-US" sz="1800" dirty="0">
              <a:solidFill>
                <a:srgbClr val="FFFFFF"/>
              </a:solidFill>
              <a:latin typeface="Arial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3"/>
              </a:rPr>
              <a:t>Database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357A6-EE83-431C-B03D-0B50EAD9CDF5}"/>
              </a:ext>
            </a:extLst>
          </p:cNvPr>
          <p:cNvSpPr txBox="1">
            <a:spLocks/>
          </p:cNvSpPr>
          <p:nvPr/>
        </p:nvSpPr>
        <p:spPr>
          <a:xfrm>
            <a:off x="6398680" y="3719748"/>
            <a:ext cx="5167086" cy="495958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Proximity Analysis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4"/>
              </a:rPr>
              <a:t>Notebook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Results Dashboard (</a:t>
            </a:r>
            <a:r>
              <a:rPr lang="en-US" sz="1400" dirty="0" err="1">
                <a:solidFill>
                  <a:srgbClr val="FFFFFF"/>
                </a:solidFill>
                <a:latin typeface="Arial"/>
              </a:rPr>
              <a:t>Plotly</a:t>
            </a:r>
            <a:r>
              <a:rPr lang="en-US" sz="1400" dirty="0">
                <a:solidFill>
                  <a:srgbClr val="FFFFFF"/>
                </a:solidFill>
                <a:latin typeface="Arial"/>
              </a:rPr>
              <a:t> Dash)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5"/>
              </a:rPr>
              <a:t>Python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rgbClr val="FFFFFF"/>
                </a:solidFill>
                <a:latin typeface="Arial"/>
              </a:rPr>
              <a:t>Predictive Modeling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6"/>
              </a:rPr>
              <a:t>Notebook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852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29"/>
          <p:cNvCxnSpPr/>
          <p:nvPr/>
        </p:nvCxnSpPr>
        <p:spPr>
          <a:xfrm rot="5399999">
            <a:off x="4250777" y="-216717"/>
            <a:ext cx="4113155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04" name="Google Shape;204;p29"/>
          <p:cNvCxnSpPr/>
          <p:nvPr/>
        </p:nvCxnSpPr>
        <p:spPr>
          <a:xfrm rot="5400000">
            <a:off x="9774218" y="7026689"/>
            <a:ext cx="3470316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5" name="Google Shape;205;p29"/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206" name="Google Shape;206;p29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7030A0">
                <a:alpha val="65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p29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5050" b="5051"/>
          <a:stretch/>
        </p:blipFill>
        <p:spPr>
          <a:xfrm>
            <a:off x="1" y="-333635"/>
            <a:ext cx="6021857" cy="812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/>
          <p:cNvSpPr txBox="1"/>
          <p:nvPr/>
        </p:nvSpPr>
        <p:spPr>
          <a:xfrm>
            <a:off x="1859041" y="2690336"/>
            <a:ext cx="49132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Executive Summary</a:t>
            </a: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0" name="Google Shape;210;p29"/>
          <p:cNvGrpSpPr/>
          <p:nvPr/>
        </p:nvGrpSpPr>
        <p:grpSpPr>
          <a:xfrm>
            <a:off x="6742745" y="715254"/>
            <a:ext cx="4347481" cy="4904463"/>
            <a:chOff x="-58992" y="-38100"/>
            <a:chExt cx="8694963" cy="9808925"/>
          </a:xfrm>
        </p:grpSpPr>
        <p:sp>
          <p:nvSpPr>
            <p:cNvPr id="211" name="Google Shape;211;p29"/>
            <p:cNvSpPr txBox="1"/>
            <p:nvPr/>
          </p:nvSpPr>
          <p:spPr>
            <a:xfrm>
              <a:off x="0" y="812578"/>
              <a:ext cx="8635971" cy="27084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Results suggestion launches have a correlation with the outcome of the launches</a:t>
              </a:r>
            </a:p>
            <a:p>
              <a:pPr defTabSz="1219170">
                <a:lnSpc>
                  <a:spcPct val="140000"/>
                </a:lnSpc>
                <a:buClr>
                  <a:srgbClr val="000000"/>
                </a:buClr>
              </a:pPr>
              <a:endParaRPr sz="2000" kern="0" dirty="0">
                <a:solidFill>
                  <a:srgbClr val="FFFFFF"/>
                </a:solidFill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2" name="Google Shape;212;p29"/>
            <p:cNvSpPr txBox="1"/>
            <p:nvPr/>
          </p:nvSpPr>
          <p:spPr>
            <a:xfrm>
              <a:off x="0" y="-38100"/>
              <a:ext cx="3654282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lnSpc>
                  <a:spcPct val="140000"/>
                </a:lnSpc>
                <a:buClr>
                  <a:srgbClr val="000000"/>
                </a:buClr>
              </a:pPr>
              <a:r>
                <a:rPr lang="en" sz="2000" kern="0" dirty="0">
                  <a:solidFill>
                    <a:srgbClr val="FFFFFF"/>
                  </a:solidFill>
                  <a:ea typeface="Open Sans"/>
                  <a:cs typeface="Open Sans"/>
                  <a:sym typeface="Open Sans"/>
                </a:rPr>
                <a:t>1.</a:t>
              </a:r>
              <a:endParaRPr sz="20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3" name="Google Shape;213;p29"/>
            <p:cNvSpPr txBox="1"/>
            <p:nvPr/>
          </p:nvSpPr>
          <p:spPr>
            <a:xfrm>
              <a:off x="-58992" y="8909051"/>
              <a:ext cx="8635971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lnSpc>
                  <a:spcPct val="140000"/>
                </a:lnSpc>
                <a:buClr>
                  <a:srgbClr val="000000"/>
                </a:buClr>
              </a:pPr>
              <a:r>
                <a:rPr lang="en" sz="2000" kern="0" dirty="0">
                  <a:solidFill>
                    <a:srgbClr val="FFFFFF"/>
                  </a:solidFill>
                  <a:ea typeface="Open Sans"/>
                  <a:cs typeface="Open Sans"/>
                  <a:sym typeface="Open Sans"/>
                </a:rPr>
                <a:t>Srd Executive Summary Element</a:t>
              </a:r>
              <a:endParaRPr sz="20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  <p:sp>
          <p:nvSpPr>
            <p:cNvPr id="214" name="Google Shape;214;p29"/>
            <p:cNvSpPr txBox="1"/>
            <p:nvPr/>
          </p:nvSpPr>
          <p:spPr>
            <a:xfrm>
              <a:off x="-58992" y="8255013"/>
              <a:ext cx="3654282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lnSpc>
                  <a:spcPct val="140000"/>
                </a:lnSpc>
                <a:buClr>
                  <a:srgbClr val="000000"/>
                </a:buClr>
              </a:pPr>
              <a:r>
                <a:rPr lang="en" sz="2000" kern="0" dirty="0">
                  <a:solidFill>
                    <a:srgbClr val="FFFFFF"/>
                  </a:solidFill>
                  <a:ea typeface="Open Sans"/>
                  <a:cs typeface="Open Sans"/>
                  <a:sym typeface="Open Sans"/>
                </a:rPr>
                <a:t>3.</a:t>
              </a:r>
              <a:endParaRPr sz="20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9"/>
          <p:cNvGrpSpPr/>
          <p:nvPr/>
        </p:nvGrpSpPr>
        <p:grpSpPr>
          <a:xfrm>
            <a:off x="6772241" y="2595697"/>
            <a:ext cx="4317985" cy="1656445"/>
            <a:chOff x="0" y="-828942"/>
            <a:chExt cx="8635971" cy="3312890"/>
          </a:xfrm>
        </p:grpSpPr>
        <p:sp>
          <p:nvSpPr>
            <p:cNvPr id="216" name="Google Shape;216;p29"/>
            <p:cNvSpPr txBox="1"/>
            <p:nvPr/>
          </p:nvSpPr>
          <p:spPr>
            <a:xfrm>
              <a:off x="0" y="21736"/>
              <a:ext cx="8635971" cy="24622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Decision Tree  is the best machine learning algorithm to predict if the Falcon 9 first stage will land successfully.</a:t>
              </a:r>
            </a:p>
          </p:txBody>
        </p:sp>
        <p:sp>
          <p:nvSpPr>
            <p:cNvPr id="217" name="Google Shape;217;p29"/>
            <p:cNvSpPr txBox="1"/>
            <p:nvPr/>
          </p:nvSpPr>
          <p:spPr>
            <a:xfrm>
              <a:off x="0" y="-828942"/>
              <a:ext cx="3397664" cy="8617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defTabSz="1219170">
                <a:lnSpc>
                  <a:spcPct val="140000"/>
                </a:lnSpc>
                <a:buClr>
                  <a:srgbClr val="000000"/>
                </a:buClr>
              </a:pPr>
              <a:r>
                <a:rPr lang="en" sz="2000" kern="0" dirty="0">
                  <a:solidFill>
                    <a:srgbClr val="FFFFFF"/>
                  </a:solidFill>
                  <a:ea typeface="Open Sans"/>
                  <a:cs typeface="Open Sans"/>
                  <a:sym typeface="Open Sans"/>
                </a:rPr>
                <a:t>2.</a:t>
              </a:r>
              <a:endParaRPr sz="2000" kern="0" dirty="0">
                <a:solidFill>
                  <a:srgbClr val="000000"/>
                </a:solidFill>
                <a:cs typeface="Arial"/>
                <a:sym typeface="Arial"/>
              </a:endParaRPr>
            </a:p>
          </p:txBody>
        </p:sp>
      </p:grpSp>
      <p:sp>
        <p:nvSpPr>
          <p:cNvPr id="218" name="Google Shape;218;p29"/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42"/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11362" b="11361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2"/>
          <p:cNvSpPr/>
          <p:nvPr/>
        </p:nvSpPr>
        <p:spPr>
          <a:xfrm>
            <a:off x="0" y="884903"/>
            <a:ext cx="10992465" cy="556271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0967" tIns="60967" rIns="60967" bIns="60967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477" name="Google Shape;477;p42"/>
          <p:cNvCxnSpPr/>
          <p:nvPr/>
        </p:nvCxnSpPr>
        <p:spPr>
          <a:xfrm rot="5399999">
            <a:off x="9455204" y="861696"/>
            <a:ext cx="4113155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480" name="Google Shape;480;p42"/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481" name="Google Shape;481;p42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42"/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Google Shape;166;p27">
            <a:extLst>
              <a:ext uri="{FF2B5EF4-FFF2-40B4-BE49-F238E27FC236}">
                <a16:creationId xmlns:a16="http://schemas.microsoft.com/office/drawing/2014/main" id="{DF51BDBE-E846-42BE-6EF2-784C2264C3C7}"/>
              </a:ext>
            </a:extLst>
          </p:cNvPr>
          <p:cNvSpPr txBox="1"/>
          <p:nvPr/>
        </p:nvSpPr>
        <p:spPr>
          <a:xfrm>
            <a:off x="660164" y="114147"/>
            <a:ext cx="531405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just" defTabSz="1219170">
              <a:lnSpc>
                <a:spcPct val="120000"/>
              </a:lnSpc>
              <a:buClr>
                <a:srgbClr val="000000"/>
              </a:buClr>
            </a:pPr>
            <a:r>
              <a:rPr lang="en-US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Introduction</a:t>
            </a:r>
            <a:endParaRPr sz="4000" kern="0" dirty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38B76BA-78C8-CDEB-230A-401E9952A1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451" y="988606"/>
            <a:ext cx="9725897" cy="535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b="1" dirty="0"/>
              <a:t>Project Overview</a:t>
            </a:r>
          </a:p>
          <a:p>
            <a:pPr lvl="1"/>
            <a:r>
              <a:rPr lang="en-US" dirty="0"/>
              <a:t>Analyze SpaceX Falcon 9 rocket landing success patterns using machine learning techniques.</a:t>
            </a:r>
          </a:p>
          <a:p>
            <a:r>
              <a:rPr lang="en-US" b="1" dirty="0"/>
              <a:t>Business Problem</a:t>
            </a:r>
          </a:p>
          <a:p>
            <a:pPr lvl="1"/>
            <a:r>
              <a:rPr lang="en-US" dirty="0"/>
              <a:t>Predict first stage landing success to determine launch costs and competitive bidding strategies against SpaceX.</a:t>
            </a:r>
          </a:p>
          <a:p>
            <a:r>
              <a:rPr lang="en-US" b="1" dirty="0"/>
              <a:t>The Challenge</a:t>
            </a:r>
          </a:p>
          <a:p>
            <a:pPr lvl="1"/>
            <a:r>
              <a:rPr lang="en-US" dirty="0"/>
              <a:t>SpaceX Falcon 9: $62M per launch</a:t>
            </a:r>
          </a:p>
          <a:p>
            <a:pPr lvl="1"/>
            <a:r>
              <a:rPr lang="en-US" dirty="0"/>
              <a:t>Other providers: $165M+ per launch</a:t>
            </a:r>
          </a:p>
          <a:p>
            <a:pPr lvl="1"/>
            <a:r>
              <a:rPr lang="en-US" dirty="0"/>
              <a:t>Cost advantage from first stage reusability</a:t>
            </a:r>
          </a:p>
          <a:p>
            <a:pPr lvl="1"/>
            <a:r>
              <a:rPr lang="en-US" dirty="0"/>
              <a:t>Need to predict landing success for competitive analysis</a:t>
            </a:r>
          </a:p>
          <a:p>
            <a:r>
              <a:rPr lang="en-US" b="1" dirty="0"/>
              <a:t>Project Goal</a:t>
            </a:r>
          </a:p>
          <a:p>
            <a:pPr lvl="1"/>
            <a:r>
              <a:rPr lang="en-US" dirty="0"/>
              <a:t>Develop a machine learning model to predict whether the Falcon 9 first stage will land successfully, enabling accurate cost estimation for competitive bidding.</a:t>
            </a:r>
          </a:p>
          <a:p>
            <a:r>
              <a:rPr lang="en-US" b="1" dirty="0"/>
              <a:t>Success Criteria</a:t>
            </a:r>
          </a:p>
          <a:p>
            <a:pPr lvl="1"/>
            <a:r>
              <a:rPr lang="en-US" dirty="0"/>
              <a:t>Create accurate predictive models using data science methodology including data collection, wrangling, exploratory analysis, visualization, and machine learning model development.</a:t>
            </a:r>
          </a:p>
          <a:p>
            <a:pPr lvl="1"/>
            <a:endParaRPr lang="en-US" dirty="0"/>
          </a:p>
        </p:txBody>
      </p:sp>
      <p:pic>
        <p:nvPicPr>
          <p:cNvPr id="9" name="Graphic 8" descr="Rocket with solid fill">
            <a:extLst>
              <a:ext uri="{FF2B5EF4-FFF2-40B4-BE49-F238E27FC236}">
                <a16:creationId xmlns:a16="http://schemas.microsoft.com/office/drawing/2014/main" id="{8752D0A9-A3A1-04A0-EC61-459332C174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1006" y="1078301"/>
            <a:ext cx="339211" cy="339211"/>
          </a:xfrm>
          <a:prstGeom prst="rect">
            <a:avLst/>
          </a:prstGeom>
        </p:spPr>
      </p:pic>
      <p:pic>
        <p:nvPicPr>
          <p:cNvPr id="10" name="Graphic 9" descr="Rocket with solid fill">
            <a:extLst>
              <a:ext uri="{FF2B5EF4-FFF2-40B4-BE49-F238E27FC236}">
                <a16:creationId xmlns:a16="http://schemas.microsoft.com/office/drawing/2014/main" id="{5926FDE0-098A-B558-BB05-0586FC5F4D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77" y="1887795"/>
            <a:ext cx="339211" cy="339211"/>
          </a:xfrm>
          <a:prstGeom prst="rect">
            <a:avLst/>
          </a:prstGeom>
        </p:spPr>
      </p:pic>
      <p:pic>
        <p:nvPicPr>
          <p:cNvPr id="11" name="Graphic 10" descr="Rocket with solid fill">
            <a:extLst>
              <a:ext uri="{FF2B5EF4-FFF2-40B4-BE49-F238E27FC236}">
                <a16:creationId xmlns:a16="http://schemas.microsoft.com/office/drawing/2014/main" id="{1CB8F63B-78B3-FD36-F822-884A41CBF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77" y="2697289"/>
            <a:ext cx="339211" cy="339211"/>
          </a:xfrm>
          <a:prstGeom prst="rect">
            <a:avLst/>
          </a:prstGeom>
        </p:spPr>
      </p:pic>
      <p:pic>
        <p:nvPicPr>
          <p:cNvPr id="12" name="Graphic 11" descr="Rocket with solid fill">
            <a:extLst>
              <a:ext uri="{FF2B5EF4-FFF2-40B4-BE49-F238E27FC236}">
                <a16:creationId xmlns:a16="http://schemas.microsoft.com/office/drawing/2014/main" id="{3A57EDEC-7859-1000-479C-0F78DCA1B5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77" y="4061776"/>
            <a:ext cx="339211" cy="339211"/>
          </a:xfrm>
          <a:prstGeom prst="rect">
            <a:avLst/>
          </a:prstGeom>
        </p:spPr>
      </p:pic>
      <p:pic>
        <p:nvPicPr>
          <p:cNvPr id="13" name="Graphic 12" descr="Rocket with solid fill">
            <a:extLst>
              <a:ext uri="{FF2B5EF4-FFF2-40B4-BE49-F238E27FC236}">
                <a16:creationId xmlns:a16="http://schemas.microsoft.com/office/drawing/2014/main" id="{A0045A96-B089-E2AF-40FD-2F08B77085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077" y="4915487"/>
            <a:ext cx="339211" cy="3392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02">
          <a:extLst>
            <a:ext uri="{FF2B5EF4-FFF2-40B4-BE49-F238E27FC236}">
              <a16:creationId xmlns:a16="http://schemas.microsoft.com/office/drawing/2014/main" id="{2144B8AB-03E1-0690-0AB6-CAB7F8E04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29">
            <a:extLst>
              <a:ext uri="{FF2B5EF4-FFF2-40B4-BE49-F238E27FC236}">
                <a16:creationId xmlns:a16="http://schemas.microsoft.com/office/drawing/2014/main" id="{D81FE5AE-7D9E-3FE1-1383-448AD8CB6CA5}"/>
              </a:ext>
            </a:extLst>
          </p:cNvPr>
          <p:cNvCxnSpPr>
            <a:cxnSpLocks/>
          </p:cNvCxnSpPr>
          <p:nvPr/>
        </p:nvCxnSpPr>
        <p:spPr>
          <a:xfrm>
            <a:off x="11194743" y="3939872"/>
            <a:ext cx="0" cy="4821975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05" name="Google Shape;205;p29">
            <a:extLst>
              <a:ext uri="{FF2B5EF4-FFF2-40B4-BE49-F238E27FC236}">
                <a16:creationId xmlns:a16="http://schemas.microsoft.com/office/drawing/2014/main" id="{4D1DCCFE-2F27-F981-3F2F-5938E79A9CAD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206" name="Google Shape;206;p29">
              <a:extLst>
                <a:ext uri="{FF2B5EF4-FFF2-40B4-BE49-F238E27FC236}">
                  <a16:creationId xmlns:a16="http://schemas.microsoft.com/office/drawing/2014/main" id="{C6690481-E11F-DF7F-BD10-19A66ED2DD77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7030A0">
                <a:alpha val="34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29">
              <a:extLst>
                <a:ext uri="{FF2B5EF4-FFF2-40B4-BE49-F238E27FC236}">
                  <a16:creationId xmlns:a16="http://schemas.microsoft.com/office/drawing/2014/main" id="{8F7EE546-0FD1-8D6B-0341-9F8C1C9801AD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8" name="Google Shape;208;p29">
            <a:extLst>
              <a:ext uri="{FF2B5EF4-FFF2-40B4-BE49-F238E27FC236}">
                <a16:creationId xmlns:a16="http://schemas.microsoft.com/office/drawing/2014/main" id="{D5892744-A850-D635-869A-2B73E5EA8DBD}"/>
              </a:ext>
            </a:extLst>
          </p:cNvPr>
          <p:cNvPicPr preferRelativeResize="0"/>
          <p:nvPr/>
        </p:nvPicPr>
        <p:blipFill rotWithShape="1">
          <a:blip r:embed="rId3">
            <a:alphaModFix/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t="5050" b="5051"/>
          <a:stretch/>
        </p:blipFill>
        <p:spPr>
          <a:xfrm>
            <a:off x="1" y="-333635"/>
            <a:ext cx="6021857" cy="8125197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9">
            <a:extLst>
              <a:ext uri="{FF2B5EF4-FFF2-40B4-BE49-F238E27FC236}">
                <a16:creationId xmlns:a16="http://schemas.microsoft.com/office/drawing/2014/main" id="{B41132E2-166C-D902-00FD-4A9A43364400}"/>
              </a:ext>
            </a:extLst>
          </p:cNvPr>
          <p:cNvSpPr txBox="1"/>
          <p:nvPr/>
        </p:nvSpPr>
        <p:spPr>
          <a:xfrm>
            <a:off x="413699" y="2872853"/>
            <a:ext cx="49132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Methodology</a:t>
            </a: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8" name="Google Shape;218;p29">
            <a:extLst>
              <a:ext uri="{FF2B5EF4-FFF2-40B4-BE49-F238E27FC236}">
                <a16:creationId xmlns:a16="http://schemas.microsoft.com/office/drawing/2014/main" id="{936FCEC7-C08F-7C41-9704-34F7E54E2A54}"/>
              </a:ext>
            </a:extLst>
          </p:cNvPr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3B17C731-7B6F-E623-4E10-912C40CE093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6232932"/>
              </p:ext>
            </p:extLst>
          </p:nvPr>
        </p:nvGraphicFramePr>
        <p:xfrm>
          <a:off x="4886635" y="442451"/>
          <a:ext cx="6622741" cy="56732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203" name="Google Shape;203;p29">
            <a:extLst>
              <a:ext uri="{FF2B5EF4-FFF2-40B4-BE49-F238E27FC236}">
                <a16:creationId xmlns:a16="http://schemas.microsoft.com/office/drawing/2014/main" id="{AA24E611-8313-8D3C-A13E-8F3D630416B0}"/>
              </a:ext>
            </a:extLst>
          </p:cNvPr>
          <p:cNvCxnSpPr/>
          <p:nvPr/>
        </p:nvCxnSpPr>
        <p:spPr>
          <a:xfrm rot="5399999">
            <a:off x="2658262" y="482604"/>
            <a:ext cx="4113155" cy="0"/>
          </a:xfrm>
          <a:prstGeom prst="straightConnector1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4141404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2"/>
          <p:cNvSpPr txBox="1"/>
          <p:nvPr/>
        </p:nvSpPr>
        <p:spPr>
          <a:xfrm>
            <a:off x="489156" y="364927"/>
            <a:ext cx="5144728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" sz="4000" b="1" kern="0" dirty="0">
                <a:solidFill>
                  <a:srgbClr val="532476"/>
                </a:solidFill>
                <a:latin typeface="Open Sans"/>
                <a:ea typeface="Open Sans"/>
                <a:cs typeface="Open Sans"/>
                <a:sym typeface="Open Sans"/>
              </a:rPr>
              <a:t>Data Collection</a:t>
            </a:r>
            <a:endParaRPr sz="4000" kern="0" dirty="0">
              <a:solidFill>
                <a:srgbClr val="532476"/>
              </a:solidFill>
              <a:latin typeface="Arial"/>
              <a:cs typeface="Arial"/>
              <a:sym typeface="Arial"/>
            </a:endParaRPr>
          </a:p>
        </p:txBody>
      </p:sp>
      <p:cxnSp>
        <p:nvCxnSpPr>
          <p:cNvPr id="267" name="Google Shape;267;p32"/>
          <p:cNvCxnSpPr/>
          <p:nvPr/>
        </p:nvCxnSpPr>
        <p:spPr>
          <a:xfrm rot="5400000">
            <a:off x="9628154" y="151337"/>
            <a:ext cx="3749743" cy="0"/>
          </a:xfrm>
          <a:prstGeom prst="straightConnector1">
            <a:avLst/>
          </a:prstGeom>
          <a:noFill/>
          <a:ln w="9525" cap="flat" cmpd="sng">
            <a:solidFill>
              <a:srgbClr val="532476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68" name="Google Shape;268;p32"/>
          <p:cNvCxnSpPr/>
          <p:nvPr/>
        </p:nvCxnSpPr>
        <p:spPr>
          <a:xfrm rot="5400000">
            <a:off x="-1571870" y="6017700"/>
            <a:ext cx="3749743" cy="0"/>
          </a:xfrm>
          <a:prstGeom prst="straightConnector1">
            <a:avLst/>
          </a:prstGeom>
          <a:noFill/>
          <a:ln w="9525" cap="flat" cmpd="sng">
            <a:solidFill>
              <a:srgbClr val="532476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69" name="Google Shape;269;p32"/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270" name="Google Shape;270;p32"/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532476">
                <a:alpha val="45000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p32"/>
          <p:cNvSpPr txBox="1"/>
          <p:nvPr/>
        </p:nvSpPr>
        <p:spPr>
          <a:xfrm rot="5400000">
            <a:off x="11511419" y="3314233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B085CC-097F-1DC5-5C25-437E19183A2F}"/>
              </a:ext>
            </a:extLst>
          </p:cNvPr>
          <p:cNvSpPr txBox="1"/>
          <p:nvPr/>
        </p:nvSpPr>
        <p:spPr>
          <a:xfrm>
            <a:off x="1130710" y="1199535"/>
            <a:ext cx="45320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SpaceX REST API</a:t>
            </a:r>
          </a:p>
          <a:p>
            <a:pPr lvl="1"/>
            <a:r>
              <a:rPr lang="en-US" dirty="0"/>
              <a:t>Historical launch data (2010-2020)</a:t>
            </a:r>
          </a:p>
          <a:p>
            <a:pPr lvl="1"/>
            <a:r>
              <a:rPr lang="en-US" dirty="0"/>
              <a:t>Rocket specifications &amp; configurations</a:t>
            </a:r>
          </a:p>
          <a:p>
            <a:pPr lvl="1"/>
            <a:r>
              <a:rPr lang="en-US" dirty="0"/>
              <a:t>Mission details &amp; outcomes</a:t>
            </a:r>
          </a:p>
          <a:p>
            <a:pPr lvl="1"/>
            <a:r>
              <a:rPr lang="en-US" dirty="0"/>
              <a:t>Landing success/failure records</a:t>
            </a:r>
          </a:p>
          <a:p>
            <a:pPr lvl="1"/>
            <a:r>
              <a:rPr lang="en-US" dirty="0"/>
              <a:t>Launch site information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2610B-B670-41CC-111D-0A9C997AD41F}"/>
              </a:ext>
            </a:extLst>
          </p:cNvPr>
          <p:cNvSpPr txBox="1"/>
          <p:nvPr/>
        </p:nvSpPr>
        <p:spPr>
          <a:xfrm>
            <a:off x="7226710" y="1199535"/>
            <a:ext cx="369844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Web Scraping (Wikipedia)</a:t>
            </a:r>
          </a:p>
          <a:p>
            <a:pPr lvl="1"/>
            <a:r>
              <a:rPr lang="en-US" dirty="0"/>
              <a:t>Falcon 9 launch history tables</a:t>
            </a:r>
          </a:p>
          <a:p>
            <a:pPr lvl="1"/>
            <a:r>
              <a:rPr lang="en-US" dirty="0"/>
              <a:t>Mission payload information</a:t>
            </a:r>
          </a:p>
          <a:p>
            <a:pPr lvl="1"/>
            <a:r>
              <a:rPr lang="en-US" dirty="0"/>
              <a:t>Orbit type classifications</a:t>
            </a:r>
          </a:p>
          <a:p>
            <a:pPr lvl="1"/>
            <a:r>
              <a:rPr lang="en-US" dirty="0"/>
              <a:t>Launch site details</a:t>
            </a:r>
          </a:p>
          <a:p>
            <a:pPr lvl="1"/>
            <a:r>
              <a:rPr lang="en-US" dirty="0"/>
              <a:t>Additional mission context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C9DB4-0CC9-C8E2-462B-F4ED642B0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418" y="3418108"/>
            <a:ext cx="4351397" cy="26900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D329D5-05CE-A008-087D-9A7B92EBE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172" y="3402672"/>
            <a:ext cx="5082980" cy="31701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3F056E-DE5D-A799-B1A4-1EFDDD35BC44}"/>
              </a:ext>
            </a:extLst>
          </p:cNvPr>
          <p:cNvSpPr txBox="1"/>
          <p:nvPr/>
        </p:nvSpPr>
        <p:spPr>
          <a:xfrm>
            <a:off x="489156" y="6603060"/>
            <a:ext cx="101761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Graphic Source:  </a:t>
            </a:r>
            <a:r>
              <a:rPr lang="en-US" sz="800" dirty="0">
                <a:hlinkClick r:id="rId5"/>
              </a:rPr>
              <a:t>IBM-</a:t>
            </a:r>
            <a:r>
              <a:rPr lang="en-US" sz="800" dirty="0" err="1">
                <a:hlinkClick r:id="rId5"/>
              </a:rPr>
              <a:t>AppliedDataScience</a:t>
            </a:r>
            <a:r>
              <a:rPr lang="en-US" sz="800" dirty="0">
                <a:hlinkClick r:id="rId5"/>
              </a:rPr>
              <a:t>-Capstone-FINAL/FINAL FINDINGS_IBM-DataScience-Professional-Cert_Applied_Capstone_Project.pdf at master · </a:t>
            </a:r>
            <a:r>
              <a:rPr lang="en-US" sz="800" dirty="0" err="1">
                <a:hlinkClick r:id="rId5"/>
              </a:rPr>
              <a:t>vikthak</a:t>
            </a:r>
            <a:r>
              <a:rPr lang="en-US" sz="800" dirty="0">
                <a:hlinkClick r:id="rId5"/>
              </a:rPr>
              <a:t>/IBM-</a:t>
            </a:r>
            <a:r>
              <a:rPr lang="en-US" sz="800" dirty="0" err="1">
                <a:hlinkClick r:id="rId5"/>
              </a:rPr>
              <a:t>AppliedDataScience</a:t>
            </a:r>
            <a:r>
              <a:rPr lang="en-US" sz="800" dirty="0">
                <a:hlinkClick r:id="rId5"/>
              </a:rPr>
              <a:t>-Capstone-FINAL · GitHub</a:t>
            </a:r>
            <a:endParaRPr lang="en-US" sz="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ABAE7E87-A9B0-C893-300A-1CF074887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>
            <a:extLst>
              <a:ext uri="{FF2B5EF4-FFF2-40B4-BE49-F238E27FC236}">
                <a16:creationId xmlns:a16="http://schemas.microsoft.com/office/drawing/2014/main" id="{07F9DE73-E709-5329-0F5E-24E1117C3EC6}"/>
              </a:ext>
            </a:extLst>
          </p:cNvPr>
          <p:cNvSpPr txBox="1"/>
          <p:nvPr/>
        </p:nvSpPr>
        <p:spPr>
          <a:xfrm>
            <a:off x="1249532" y="766955"/>
            <a:ext cx="3139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 Skills</a:t>
            </a: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9" name="Google Shape;399;p38">
            <a:extLst>
              <a:ext uri="{FF2B5EF4-FFF2-40B4-BE49-F238E27FC236}">
                <a16:creationId xmlns:a16="http://schemas.microsoft.com/office/drawing/2014/main" id="{5278DE5C-E3FF-8723-1FA6-9B5324263370}"/>
              </a:ext>
            </a:extLst>
          </p:cNvPr>
          <p:cNvCxnSpPr/>
          <p:nvPr/>
        </p:nvCxnSpPr>
        <p:spPr>
          <a:xfrm rot="5400000">
            <a:off x="9041628" y="7294404"/>
            <a:ext cx="4835176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bstract background of simple node and mesh">
            <a:extLst>
              <a:ext uri="{FF2B5EF4-FFF2-40B4-BE49-F238E27FC236}">
                <a16:creationId xmlns:a16="http://schemas.microsoft.com/office/drawing/2014/main" id="{8515784E-CF13-600B-FBCD-1E6BB5AB8CF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200000">
            <a:off x="2669219" y="-2664781"/>
            <a:ext cx="6858000" cy="12187557"/>
          </a:xfrm>
          <a:prstGeom prst="rect">
            <a:avLst/>
          </a:prstGeom>
        </p:spPr>
      </p:pic>
      <p:cxnSp>
        <p:nvCxnSpPr>
          <p:cNvPr id="398" name="Google Shape;398;p38">
            <a:extLst>
              <a:ext uri="{FF2B5EF4-FFF2-40B4-BE49-F238E27FC236}">
                <a16:creationId xmlns:a16="http://schemas.microsoft.com/office/drawing/2014/main" id="{271D8571-6CDA-A8FF-861F-5BEA786BAF6D}"/>
              </a:ext>
            </a:extLst>
          </p:cNvPr>
          <p:cNvCxnSpPr/>
          <p:nvPr/>
        </p:nvCxnSpPr>
        <p:spPr>
          <a:xfrm rot="5400000">
            <a:off x="-1734963" y="1287019"/>
            <a:ext cx="483517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4577B24-FEEE-C2EC-E749-DFDFE8022710}"/>
              </a:ext>
            </a:extLst>
          </p:cNvPr>
          <p:cNvGraphicFramePr/>
          <p:nvPr/>
        </p:nvGraphicFramePr>
        <p:xfrm>
          <a:off x="2380352" y="139337"/>
          <a:ext cx="9570059" cy="6560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Google Shape;209;p29">
            <a:extLst>
              <a:ext uri="{FF2B5EF4-FFF2-40B4-BE49-F238E27FC236}">
                <a16:creationId xmlns:a16="http://schemas.microsoft.com/office/drawing/2014/main" id="{1146B0D6-34EA-3979-FE2D-6D54C7D6CB8B}"/>
              </a:ext>
            </a:extLst>
          </p:cNvPr>
          <p:cNvSpPr txBox="1"/>
          <p:nvPr/>
        </p:nvSpPr>
        <p:spPr>
          <a:xfrm>
            <a:off x="1006555" y="158207"/>
            <a:ext cx="9691925" cy="91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 Collection Using SpaceX API</a:t>
            </a:r>
          </a:p>
          <a:p>
            <a:pPr defTabSz="1219170">
              <a:lnSpc>
                <a:spcPct val="120000"/>
              </a:lnSpc>
              <a:buClr>
                <a:srgbClr val="000000"/>
              </a:buClr>
            </a:pP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0" name="Google Shape;400;p38">
            <a:extLst>
              <a:ext uri="{FF2B5EF4-FFF2-40B4-BE49-F238E27FC236}">
                <a16:creationId xmlns:a16="http://schemas.microsoft.com/office/drawing/2014/main" id="{5E0E4A33-603E-842F-9223-44F141670EC0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401" name="Google Shape;401;p38">
              <a:extLst>
                <a:ext uri="{FF2B5EF4-FFF2-40B4-BE49-F238E27FC236}">
                  <a16:creationId xmlns:a16="http://schemas.microsoft.com/office/drawing/2014/main" id="{56D2AF0E-BF8B-AB6C-BEE9-336F6E2A6AD6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8">
              <a:extLst>
                <a:ext uri="{FF2B5EF4-FFF2-40B4-BE49-F238E27FC236}">
                  <a16:creationId xmlns:a16="http://schemas.microsoft.com/office/drawing/2014/main" id="{7D5E13C8-55CF-957D-FB56-F8690BA2EE27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raphic 28" descr="Arrow: Slight curve with solid fill">
            <a:extLst>
              <a:ext uri="{FF2B5EF4-FFF2-40B4-BE49-F238E27FC236}">
                <a16:creationId xmlns:a16="http://schemas.microsoft.com/office/drawing/2014/main" id="{C8C34F4D-A3C9-95D7-2092-CACC660BB9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645035">
            <a:off x="7674345" y="862765"/>
            <a:ext cx="483308" cy="483308"/>
          </a:xfrm>
          <a:prstGeom prst="rect">
            <a:avLst/>
          </a:prstGeom>
        </p:spPr>
      </p:pic>
      <p:sp>
        <p:nvSpPr>
          <p:cNvPr id="36" name="Google Shape;403;p38">
            <a:extLst>
              <a:ext uri="{FF2B5EF4-FFF2-40B4-BE49-F238E27FC236}">
                <a16:creationId xmlns:a16="http://schemas.microsoft.com/office/drawing/2014/main" id="{18B6AFF2-1E4B-7130-491F-01EA12A3C921}"/>
              </a:ext>
            </a:extLst>
          </p:cNvPr>
          <p:cNvSpPr txBox="1"/>
          <p:nvPr/>
        </p:nvSpPr>
        <p:spPr>
          <a:xfrm rot="5400000">
            <a:off x="11511419" y="3314234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33A154-6BE5-FAF4-FC89-2FF2E940EB7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3496" y="939391"/>
            <a:ext cx="6759526" cy="2819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B27526-AAF0-A0D5-2597-D7251D658F1A}"/>
              </a:ext>
            </a:extLst>
          </p:cNvPr>
          <p:cNvSpPr txBox="1"/>
          <p:nvPr/>
        </p:nvSpPr>
        <p:spPr>
          <a:xfrm>
            <a:off x="1576704" y="5906379"/>
            <a:ext cx="227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Cleaning Things Up!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672124-7C45-13EC-7D18-89979A4704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12928" y="5409728"/>
            <a:ext cx="6683319" cy="1089754"/>
          </a:xfrm>
          <a:prstGeom prst="rect">
            <a:avLst/>
          </a:prstGeom>
        </p:spPr>
      </p:pic>
      <p:pic>
        <p:nvPicPr>
          <p:cNvPr id="13" name="Graphic 12" descr="Arrow: Slight curve with solid fill">
            <a:extLst>
              <a:ext uri="{FF2B5EF4-FFF2-40B4-BE49-F238E27FC236}">
                <a16:creationId xmlns:a16="http://schemas.microsoft.com/office/drawing/2014/main" id="{56806B75-018F-C15B-0829-1F88EF8125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97693">
            <a:off x="3808305" y="5906356"/>
            <a:ext cx="483308" cy="483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949A4D8-FC50-0F1B-9369-A2FE15013B2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1836" y="2755242"/>
            <a:ext cx="4135793" cy="247417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22923B-6A80-FBFE-01C1-0C72517460B9}"/>
              </a:ext>
            </a:extLst>
          </p:cNvPr>
          <p:cNvSpPr txBox="1"/>
          <p:nvPr/>
        </p:nvSpPr>
        <p:spPr>
          <a:xfrm>
            <a:off x="8094167" y="85804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Good Stuff!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1F3AFA4-0B3C-8FDC-FB5B-E0ACC117160A}"/>
              </a:ext>
            </a:extLst>
          </p:cNvPr>
          <p:cNvSpPr txBox="1"/>
          <p:nvPr/>
        </p:nvSpPr>
        <p:spPr>
          <a:xfrm>
            <a:off x="5734475" y="45074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Output</a:t>
            </a:r>
          </a:p>
        </p:txBody>
      </p:sp>
      <p:pic>
        <p:nvPicPr>
          <p:cNvPr id="20" name="Graphic 19" descr="Arrow: Slight curve with solid fill">
            <a:extLst>
              <a:ext uri="{FF2B5EF4-FFF2-40B4-BE49-F238E27FC236}">
                <a16:creationId xmlns:a16="http://schemas.microsoft.com/office/drawing/2014/main" id="{9AADE816-E6BA-B8E9-1653-F556AC3A0B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97693">
            <a:off x="6529321" y="4518885"/>
            <a:ext cx="483308" cy="483308"/>
          </a:xfrm>
          <a:prstGeom prst="rect">
            <a:avLst/>
          </a:prstGeom>
        </p:spPr>
      </p:pic>
      <p:sp>
        <p:nvSpPr>
          <p:cNvPr id="24" name="Speech Bubble: Oval 23">
            <a:extLst>
              <a:ext uri="{FF2B5EF4-FFF2-40B4-BE49-F238E27FC236}">
                <a16:creationId xmlns:a16="http://schemas.microsoft.com/office/drawing/2014/main" id="{8DDF7602-6587-4578-C4EA-CCF3068AF587}"/>
              </a:ext>
            </a:extLst>
          </p:cNvPr>
          <p:cNvSpPr/>
          <p:nvPr/>
        </p:nvSpPr>
        <p:spPr>
          <a:xfrm>
            <a:off x="-7148" y="4268514"/>
            <a:ext cx="5231277" cy="1111045"/>
          </a:xfrm>
          <a:prstGeom prst="wedgeEllipseCallout">
            <a:avLst>
              <a:gd name="adj1" fmla="val 82352"/>
              <a:gd name="adj2" fmla="val -649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E66CF9-7720-1765-A392-D462249E67A0}"/>
              </a:ext>
            </a:extLst>
          </p:cNvPr>
          <p:cNvSpPr txBox="1"/>
          <p:nvPr/>
        </p:nvSpPr>
        <p:spPr>
          <a:xfrm>
            <a:off x="894754" y="4416636"/>
            <a:ext cx="6921908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4"/>
              </a:rPr>
              <a:t>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5"/>
              </a:rPr>
              <a:t>Output Dataset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8690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>
          <a:extLst>
            <a:ext uri="{FF2B5EF4-FFF2-40B4-BE49-F238E27FC236}">
              <a16:creationId xmlns:a16="http://schemas.microsoft.com/office/drawing/2014/main" id="{99A40183-5FE6-F086-A2CC-E97C7FCB70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8">
            <a:extLst>
              <a:ext uri="{FF2B5EF4-FFF2-40B4-BE49-F238E27FC236}">
                <a16:creationId xmlns:a16="http://schemas.microsoft.com/office/drawing/2014/main" id="{37EB962C-4238-6D0A-DBE8-B52A66B21873}"/>
              </a:ext>
            </a:extLst>
          </p:cNvPr>
          <p:cNvSpPr txBox="1"/>
          <p:nvPr/>
        </p:nvSpPr>
        <p:spPr>
          <a:xfrm>
            <a:off x="1249532" y="766955"/>
            <a:ext cx="3139600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My Skills</a:t>
            </a: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9" name="Google Shape;399;p38">
            <a:extLst>
              <a:ext uri="{FF2B5EF4-FFF2-40B4-BE49-F238E27FC236}">
                <a16:creationId xmlns:a16="http://schemas.microsoft.com/office/drawing/2014/main" id="{D53BBFB1-4729-4F5D-E83C-BDB57EA12A89}"/>
              </a:ext>
            </a:extLst>
          </p:cNvPr>
          <p:cNvCxnSpPr/>
          <p:nvPr/>
        </p:nvCxnSpPr>
        <p:spPr>
          <a:xfrm rot="5400000">
            <a:off x="9041628" y="7294404"/>
            <a:ext cx="4835176" cy="0"/>
          </a:xfrm>
          <a:prstGeom prst="straightConnector1">
            <a:avLst/>
          </a:prstGeom>
          <a:noFill/>
          <a:ln w="9525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 descr="Abstract background of simple node and mesh">
            <a:extLst>
              <a:ext uri="{FF2B5EF4-FFF2-40B4-BE49-F238E27FC236}">
                <a16:creationId xmlns:a16="http://schemas.microsoft.com/office/drawing/2014/main" id="{113EAFDF-2AFB-F84D-8435-94D1D59F2CD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16200000">
            <a:off x="2669219" y="-2664781"/>
            <a:ext cx="6858000" cy="12187557"/>
          </a:xfrm>
          <a:prstGeom prst="rect">
            <a:avLst/>
          </a:prstGeom>
        </p:spPr>
      </p:pic>
      <p:cxnSp>
        <p:nvCxnSpPr>
          <p:cNvPr id="398" name="Google Shape;398;p38">
            <a:extLst>
              <a:ext uri="{FF2B5EF4-FFF2-40B4-BE49-F238E27FC236}">
                <a16:creationId xmlns:a16="http://schemas.microsoft.com/office/drawing/2014/main" id="{AC057449-089D-7152-13EC-A06552CB1711}"/>
              </a:ext>
            </a:extLst>
          </p:cNvPr>
          <p:cNvCxnSpPr/>
          <p:nvPr/>
        </p:nvCxnSpPr>
        <p:spPr>
          <a:xfrm rot="5400000">
            <a:off x="-1734963" y="1287019"/>
            <a:ext cx="4835176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D0EBFC4-88AB-E470-64FC-871EE9B00D15}"/>
              </a:ext>
            </a:extLst>
          </p:cNvPr>
          <p:cNvGraphicFramePr/>
          <p:nvPr/>
        </p:nvGraphicFramePr>
        <p:xfrm>
          <a:off x="2380352" y="139337"/>
          <a:ext cx="9570059" cy="6560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Google Shape;209;p29">
            <a:extLst>
              <a:ext uri="{FF2B5EF4-FFF2-40B4-BE49-F238E27FC236}">
                <a16:creationId xmlns:a16="http://schemas.microsoft.com/office/drawing/2014/main" id="{D34C5246-20AB-AFE7-6A55-9B18650FFC9E}"/>
              </a:ext>
            </a:extLst>
          </p:cNvPr>
          <p:cNvSpPr txBox="1"/>
          <p:nvPr/>
        </p:nvSpPr>
        <p:spPr>
          <a:xfrm>
            <a:off x="1006555" y="158207"/>
            <a:ext cx="9691925" cy="910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defTabSz="1219170">
              <a:lnSpc>
                <a:spcPct val="120000"/>
              </a:lnSpc>
              <a:buClr>
                <a:srgbClr val="000000"/>
              </a:buClr>
            </a:pPr>
            <a:r>
              <a:rPr lang="en" sz="4000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Web Scraping</a:t>
            </a:r>
          </a:p>
          <a:p>
            <a:pPr defTabSz="1219170">
              <a:lnSpc>
                <a:spcPct val="120000"/>
              </a:lnSpc>
              <a:buClr>
                <a:srgbClr val="000000"/>
              </a:buClr>
            </a:pPr>
            <a:endParaRPr sz="933" b="1" kern="0" dirty="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00" name="Google Shape;400;p38">
            <a:extLst>
              <a:ext uri="{FF2B5EF4-FFF2-40B4-BE49-F238E27FC236}">
                <a16:creationId xmlns:a16="http://schemas.microsoft.com/office/drawing/2014/main" id="{F4EB937A-8CE3-0BDA-0FDE-4672C36F279F}"/>
              </a:ext>
            </a:extLst>
          </p:cNvPr>
          <p:cNvGrpSpPr/>
          <p:nvPr/>
        </p:nvGrpSpPr>
        <p:grpSpPr>
          <a:xfrm>
            <a:off x="11783146" y="-96440"/>
            <a:ext cx="2057401" cy="7744631"/>
            <a:chOff x="0" y="-38100"/>
            <a:chExt cx="812800" cy="3059607"/>
          </a:xfrm>
        </p:grpSpPr>
        <p:sp>
          <p:nvSpPr>
            <p:cNvPr id="401" name="Google Shape;401;p38">
              <a:extLst>
                <a:ext uri="{FF2B5EF4-FFF2-40B4-BE49-F238E27FC236}">
                  <a16:creationId xmlns:a16="http://schemas.microsoft.com/office/drawing/2014/main" id="{5D333AFE-1FBF-EC08-4C7A-EC7D9218452E}"/>
                </a:ext>
              </a:extLst>
            </p:cNvPr>
            <p:cNvSpPr/>
            <p:nvPr/>
          </p:nvSpPr>
          <p:spPr>
            <a:xfrm>
              <a:off x="0" y="0"/>
              <a:ext cx="161523" cy="3021507"/>
            </a:xfrm>
            <a:custGeom>
              <a:avLst/>
              <a:gdLst/>
              <a:ahLst/>
              <a:cxnLst/>
              <a:rect l="l" t="t" r="r" b="b"/>
              <a:pathLst>
                <a:path w="161523" h="3021507" extrusionOk="0">
                  <a:moveTo>
                    <a:pt x="0" y="0"/>
                  </a:moveTo>
                  <a:lnTo>
                    <a:pt x="161523" y="0"/>
                  </a:lnTo>
                  <a:lnTo>
                    <a:pt x="161523" y="3021507"/>
                  </a:lnTo>
                  <a:lnTo>
                    <a:pt x="0" y="3021507"/>
                  </a:lnTo>
                  <a:close/>
                </a:path>
              </a:pathLst>
            </a:custGeom>
            <a:solidFill>
              <a:srgbClr val="000000">
                <a:alpha val="13333"/>
              </a:srgbClr>
            </a:solidFill>
            <a:ln>
              <a:noFill/>
            </a:ln>
          </p:spPr>
          <p:txBody>
            <a:bodyPr/>
            <a:lstStyle/>
            <a:p>
              <a:pPr defTabSz="1219170">
                <a:buClr>
                  <a:srgbClr val="000000"/>
                </a:buClr>
              </a:pPr>
              <a:endParaRPr lang="en-US"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8">
              <a:extLst>
                <a:ext uri="{FF2B5EF4-FFF2-40B4-BE49-F238E27FC236}">
                  <a16:creationId xmlns:a16="http://schemas.microsoft.com/office/drawing/2014/main" id="{213CE926-8BE8-B2C0-6397-09635EF18F7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 defTabSz="1219170">
                <a:lnSpc>
                  <a:spcPct val="163333"/>
                </a:lnSpc>
                <a:buClr>
                  <a:srgbClr val="000000"/>
                </a:buClr>
              </a:pPr>
              <a:endParaRPr sz="1200" kern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" name="Graphic 28" descr="Arrow: Slight curve with solid fill">
            <a:extLst>
              <a:ext uri="{FF2B5EF4-FFF2-40B4-BE49-F238E27FC236}">
                <a16:creationId xmlns:a16="http://schemas.microsoft.com/office/drawing/2014/main" id="{41629159-CE63-9EB7-6FDF-5752804722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645035">
            <a:off x="7674345" y="862765"/>
            <a:ext cx="483308" cy="483308"/>
          </a:xfrm>
          <a:prstGeom prst="rect">
            <a:avLst/>
          </a:prstGeom>
        </p:spPr>
      </p:pic>
      <p:sp>
        <p:nvSpPr>
          <p:cNvPr id="36" name="Google Shape;403;p38">
            <a:extLst>
              <a:ext uri="{FF2B5EF4-FFF2-40B4-BE49-F238E27FC236}">
                <a16:creationId xmlns:a16="http://schemas.microsoft.com/office/drawing/2014/main" id="{905711B5-4748-AD1B-B222-E71E8AFA7051}"/>
              </a:ext>
            </a:extLst>
          </p:cNvPr>
          <p:cNvSpPr txBox="1"/>
          <p:nvPr/>
        </p:nvSpPr>
        <p:spPr>
          <a:xfrm rot="5400000">
            <a:off x="11511419" y="3314234"/>
            <a:ext cx="1021600" cy="229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 defTabSz="1219170">
              <a:lnSpc>
                <a:spcPct val="160000"/>
              </a:lnSpc>
              <a:buClr>
                <a:srgbClr val="000000"/>
              </a:buClr>
            </a:pPr>
            <a:r>
              <a:rPr lang="en" sz="933" b="1" kern="0" dirty="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N  E  X  T</a:t>
            </a:r>
            <a:endParaRPr sz="933" kern="0" dirty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586FA1-8C66-6A24-A74A-DED73E85543F}"/>
              </a:ext>
            </a:extLst>
          </p:cNvPr>
          <p:cNvSpPr txBox="1"/>
          <p:nvPr/>
        </p:nvSpPr>
        <p:spPr>
          <a:xfrm>
            <a:off x="1509703" y="4728066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Parsing</a:t>
            </a:r>
          </a:p>
        </p:txBody>
      </p:sp>
      <p:pic>
        <p:nvPicPr>
          <p:cNvPr id="13" name="Graphic 12" descr="Arrow: Slight curve with solid fill">
            <a:extLst>
              <a:ext uri="{FF2B5EF4-FFF2-40B4-BE49-F238E27FC236}">
                <a16:creationId xmlns:a16="http://schemas.microsoft.com/office/drawing/2014/main" id="{D9063222-B752-F87A-3510-46BA960B3E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497693">
            <a:off x="2444455" y="4724485"/>
            <a:ext cx="483308" cy="4833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FBD55A7-EC52-5E9D-B34C-472E70D60581}"/>
              </a:ext>
            </a:extLst>
          </p:cNvPr>
          <p:cNvSpPr txBox="1"/>
          <p:nvPr/>
        </p:nvSpPr>
        <p:spPr>
          <a:xfrm>
            <a:off x="8094167" y="858040"/>
            <a:ext cx="1809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Good Stuff!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FB6D0-D9E9-EEF7-7024-568880C1C65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4473" y="971437"/>
            <a:ext cx="6744284" cy="1691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0EC3A8-8335-F961-EEFB-874ED1E4EAD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4048" y="2841327"/>
            <a:ext cx="4849816" cy="25594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97E188-4E67-F25A-7633-EA0FA0FFC72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5078" y="4140327"/>
            <a:ext cx="4456481" cy="2559466"/>
          </a:xfrm>
          <a:prstGeom prst="rect">
            <a:avLst/>
          </a:prstGeom>
        </p:spPr>
      </p:pic>
      <p:sp>
        <p:nvSpPr>
          <p:cNvPr id="21" name="Speech Bubble: Oval 20">
            <a:extLst>
              <a:ext uri="{FF2B5EF4-FFF2-40B4-BE49-F238E27FC236}">
                <a16:creationId xmlns:a16="http://schemas.microsoft.com/office/drawing/2014/main" id="{D35FF9AC-6ACC-B945-F262-6E0B7B3508BC}"/>
              </a:ext>
            </a:extLst>
          </p:cNvPr>
          <p:cNvSpPr/>
          <p:nvPr/>
        </p:nvSpPr>
        <p:spPr>
          <a:xfrm>
            <a:off x="149985" y="5494770"/>
            <a:ext cx="5231277" cy="1111045"/>
          </a:xfrm>
          <a:prstGeom prst="wedgeEllipseCallout">
            <a:avLst>
              <a:gd name="adj1" fmla="val 82352"/>
              <a:gd name="adj2" fmla="val -649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12CFCF-A30C-DCEF-E433-E44FB19D55F8}"/>
              </a:ext>
            </a:extLst>
          </p:cNvPr>
          <p:cNvSpPr txBox="1"/>
          <p:nvPr/>
        </p:nvSpPr>
        <p:spPr>
          <a:xfrm>
            <a:off x="1440358" y="5619198"/>
            <a:ext cx="6921908" cy="825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4"/>
              </a:rPr>
              <a:t>Notebook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hlinkClick r:id="rId15"/>
              </a:rPr>
              <a:t>Output Dataset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354470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purl.org/dc/elements/1.1/"/>
    <ds:schemaRef ds:uri="http://purl.org/dc/terms/"/>
    <ds:schemaRef ds:uri="http://purl.org/dc/dcmitype/"/>
    <ds:schemaRef ds:uri="f80a141d-92ca-4d3d-9308-f7e7b1d44ce8"/>
    <ds:schemaRef ds:uri="155be751-a274-42e8-93fb-f39d3b9bcc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2988</TotalTime>
  <Words>964</Words>
  <Application>Microsoft Office PowerPoint</Application>
  <PresentationFormat>Widescreen</PresentationFormat>
  <Paragraphs>215</Paragraphs>
  <Slides>22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Abadi</vt:lpstr>
      <vt:lpstr>Arial</vt:lpstr>
      <vt:lpstr>Calibri</vt:lpstr>
      <vt:lpstr>Open Sans</vt:lpstr>
      <vt:lpstr>Custom Design</vt:lpstr>
      <vt:lpstr>Office Theme</vt:lpstr>
      <vt:lpstr>Wining the Space Race With Data Science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Gregory Gunther</cp:lastModifiedBy>
  <cp:revision>199</cp:revision>
  <dcterms:created xsi:type="dcterms:W3CDTF">2021-04-29T18:58:34Z</dcterms:created>
  <dcterms:modified xsi:type="dcterms:W3CDTF">2025-08-02T22:01:23Z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